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sldIdLst>
    <p:sldId id="256" r:id="rId2"/>
    <p:sldId id="257" r:id="rId3"/>
    <p:sldId id="258" r:id="rId4"/>
    <p:sldId id="259" r:id="rId5"/>
    <p:sldId id="261" r:id="rId6"/>
    <p:sldId id="260" r:id="rId7"/>
    <p:sldId id="262" r:id="rId8"/>
    <p:sldId id="265" r:id="rId9"/>
    <p:sldId id="264" r:id="rId10"/>
    <p:sldId id="266" r:id="rId11"/>
    <p:sldId id="267" r:id="rId12"/>
    <p:sldId id="268" r:id="rId13"/>
    <p:sldId id="269" r:id="rId14"/>
    <p:sldId id="26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7" autoAdjust="0"/>
    <p:restoredTop sz="94660"/>
  </p:normalViewPr>
  <p:slideViewPr>
    <p:cSldViewPr snapToGrid="0">
      <p:cViewPr varScale="1">
        <p:scale>
          <a:sx n="82" d="100"/>
          <a:sy n="82" d="100"/>
        </p:scale>
        <p:origin x="44" y="17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8E355DC-44D8-47A7-B026-C40A5E25D6E1}" type="doc">
      <dgm:prSet loTypeId="urn:microsoft.com/office/officeart/2005/8/layout/arrow1" loCatId="process" qsTypeId="urn:microsoft.com/office/officeart/2005/8/quickstyle/simple1" qsCatId="simple" csTypeId="urn:microsoft.com/office/officeart/2005/8/colors/accent1_2" csCatId="accent1" phldr="1"/>
      <dgm:spPr/>
      <dgm:t>
        <a:bodyPr/>
        <a:lstStyle/>
        <a:p>
          <a:endParaRPr lang="en-US"/>
        </a:p>
      </dgm:t>
    </dgm:pt>
    <dgm:pt modelId="{4DAD54D9-6A80-45A0-961F-E64C966D0D49}">
      <dgm:prSet phldrT="[Text]"/>
      <dgm:spPr>
        <a:solidFill>
          <a:schemeClr val="accent4">
            <a:lumMod val="75000"/>
          </a:schemeClr>
        </a:solidFill>
      </dgm:spPr>
      <dgm:t>
        <a:bodyPr/>
        <a:lstStyle/>
        <a:p>
          <a:r>
            <a:rPr lang="en-US" dirty="0"/>
            <a:t>Urban</a:t>
          </a:r>
        </a:p>
      </dgm:t>
    </dgm:pt>
    <dgm:pt modelId="{5F9395B9-F53F-4CE6-93F2-191EE058F413}" type="parTrans" cxnId="{EB79A1AE-C094-4975-93BF-E9B2E36E266E}">
      <dgm:prSet/>
      <dgm:spPr/>
      <dgm:t>
        <a:bodyPr/>
        <a:lstStyle/>
        <a:p>
          <a:endParaRPr lang="en-US"/>
        </a:p>
      </dgm:t>
    </dgm:pt>
    <dgm:pt modelId="{313FD375-59A6-4260-8101-92235FE24169}" type="sibTrans" cxnId="{EB79A1AE-C094-4975-93BF-E9B2E36E266E}">
      <dgm:prSet/>
      <dgm:spPr/>
      <dgm:t>
        <a:bodyPr/>
        <a:lstStyle/>
        <a:p>
          <a:endParaRPr lang="en-US"/>
        </a:p>
      </dgm:t>
    </dgm:pt>
    <dgm:pt modelId="{600D1CCD-E314-4388-B99C-DA1AE67DA04F}">
      <dgm:prSet phldrT="[Text]"/>
      <dgm:spPr>
        <a:solidFill>
          <a:schemeClr val="accent1">
            <a:lumMod val="75000"/>
          </a:schemeClr>
        </a:solidFill>
      </dgm:spPr>
      <dgm:t>
        <a:bodyPr/>
        <a:lstStyle/>
        <a:p>
          <a:r>
            <a:rPr lang="en-US" dirty="0"/>
            <a:t>Rural</a:t>
          </a:r>
        </a:p>
      </dgm:t>
    </dgm:pt>
    <dgm:pt modelId="{450E9D64-141A-44B8-87BB-6204111AD6C9}" type="parTrans" cxnId="{832B288B-44CA-45D5-B6DC-FE66393D6560}">
      <dgm:prSet/>
      <dgm:spPr/>
      <dgm:t>
        <a:bodyPr/>
        <a:lstStyle/>
        <a:p>
          <a:endParaRPr lang="en-US"/>
        </a:p>
      </dgm:t>
    </dgm:pt>
    <dgm:pt modelId="{FB87801E-A57B-4BD5-BEEE-0564914CE5A6}" type="sibTrans" cxnId="{832B288B-44CA-45D5-B6DC-FE66393D6560}">
      <dgm:prSet/>
      <dgm:spPr/>
      <dgm:t>
        <a:bodyPr/>
        <a:lstStyle/>
        <a:p>
          <a:endParaRPr lang="en-US"/>
        </a:p>
      </dgm:t>
    </dgm:pt>
    <dgm:pt modelId="{6F7CBAC4-0D63-4209-BD20-AFF3489EE2AC}" type="pres">
      <dgm:prSet presAssocID="{F8E355DC-44D8-47A7-B026-C40A5E25D6E1}" presName="cycle" presStyleCnt="0">
        <dgm:presLayoutVars>
          <dgm:dir/>
          <dgm:resizeHandles val="exact"/>
        </dgm:presLayoutVars>
      </dgm:prSet>
      <dgm:spPr/>
    </dgm:pt>
    <dgm:pt modelId="{A37D8824-60A5-4282-A9EE-2DF66095BE53}" type="pres">
      <dgm:prSet presAssocID="{4DAD54D9-6A80-45A0-961F-E64C966D0D49}" presName="arrow" presStyleLbl="node1" presStyleIdx="0" presStyleCnt="2">
        <dgm:presLayoutVars>
          <dgm:bulletEnabled val="1"/>
        </dgm:presLayoutVars>
      </dgm:prSet>
      <dgm:spPr/>
    </dgm:pt>
    <dgm:pt modelId="{87846DD2-AA5D-403E-8900-2F45E4ADDA6A}" type="pres">
      <dgm:prSet presAssocID="{600D1CCD-E314-4388-B99C-DA1AE67DA04F}" presName="arrow" presStyleLbl="node1" presStyleIdx="1" presStyleCnt="2">
        <dgm:presLayoutVars>
          <dgm:bulletEnabled val="1"/>
        </dgm:presLayoutVars>
      </dgm:prSet>
      <dgm:spPr/>
    </dgm:pt>
  </dgm:ptLst>
  <dgm:cxnLst>
    <dgm:cxn modelId="{7D93AF09-6026-4880-AF8B-4017ACE4A2F0}" type="presOf" srcId="{600D1CCD-E314-4388-B99C-DA1AE67DA04F}" destId="{87846DD2-AA5D-403E-8900-2F45E4ADDA6A}" srcOrd="0" destOrd="0" presId="urn:microsoft.com/office/officeart/2005/8/layout/arrow1"/>
    <dgm:cxn modelId="{832B288B-44CA-45D5-B6DC-FE66393D6560}" srcId="{F8E355DC-44D8-47A7-B026-C40A5E25D6E1}" destId="{600D1CCD-E314-4388-B99C-DA1AE67DA04F}" srcOrd="1" destOrd="0" parTransId="{450E9D64-141A-44B8-87BB-6204111AD6C9}" sibTransId="{FB87801E-A57B-4BD5-BEEE-0564914CE5A6}"/>
    <dgm:cxn modelId="{3C5A0AAC-E5CC-4028-BDDC-F57E5B29DEA3}" type="presOf" srcId="{4DAD54D9-6A80-45A0-961F-E64C966D0D49}" destId="{A37D8824-60A5-4282-A9EE-2DF66095BE53}" srcOrd="0" destOrd="0" presId="urn:microsoft.com/office/officeart/2005/8/layout/arrow1"/>
    <dgm:cxn modelId="{EB79A1AE-C094-4975-93BF-E9B2E36E266E}" srcId="{F8E355DC-44D8-47A7-B026-C40A5E25D6E1}" destId="{4DAD54D9-6A80-45A0-961F-E64C966D0D49}" srcOrd="0" destOrd="0" parTransId="{5F9395B9-F53F-4CE6-93F2-191EE058F413}" sibTransId="{313FD375-59A6-4260-8101-92235FE24169}"/>
    <dgm:cxn modelId="{6B458FF2-1C38-4C33-9D95-087E00C645E8}" type="presOf" srcId="{F8E355DC-44D8-47A7-B026-C40A5E25D6E1}" destId="{6F7CBAC4-0D63-4209-BD20-AFF3489EE2AC}" srcOrd="0" destOrd="0" presId="urn:microsoft.com/office/officeart/2005/8/layout/arrow1"/>
    <dgm:cxn modelId="{86F4329E-B764-4E92-AAB2-6E06D62B2369}" type="presParOf" srcId="{6F7CBAC4-0D63-4209-BD20-AFF3489EE2AC}" destId="{A37D8824-60A5-4282-A9EE-2DF66095BE53}" srcOrd="0" destOrd="0" presId="urn:microsoft.com/office/officeart/2005/8/layout/arrow1"/>
    <dgm:cxn modelId="{CF673D58-6FB0-4A75-B3BD-0B0E9D512F56}" type="presParOf" srcId="{6F7CBAC4-0D63-4209-BD20-AFF3489EE2AC}" destId="{87846DD2-AA5D-403E-8900-2F45E4ADDA6A}" srcOrd="1" destOrd="0" presId="urn:microsoft.com/office/officeart/2005/8/layout/arrow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7385A15-A16B-420C-A7F3-EBDCC99ADBF8}" type="doc">
      <dgm:prSet loTypeId="urn:microsoft.com/office/officeart/2005/8/layout/hierarchy2" loCatId="hierarchy" qsTypeId="urn:microsoft.com/office/officeart/2005/8/quickstyle/simple1" qsCatId="simple" csTypeId="urn:microsoft.com/office/officeart/2005/8/colors/accent1_2" csCatId="accent1" phldr="1"/>
      <dgm:spPr/>
      <dgm:t>
        <a:bodyPr/>
        <a:lstStyle/>
        <a:p>
          <a:endParaRPr lang="en-US"/>
        </a:p>
      </dgm:t>
    </dgm:pt>
    <dgm:pt modelId="{1EDB7285-2346-4B59-875D-D3CD2B4533EB}">
      <dgm:prSet phldrT="[Text]"/>
      <dgm:spPr>
        <a:solidFill>
          <a:schemeClr val="accent4">
            <a:lumMod val="75000"/>
          </a:schemeClr>
        </a:solidFill>
      </dgm:spPr>
      <dgm:t>
        <a:bodyPr/>
        <a:lstStyle/>
        <a:p>
          <a:r>
            <a:rPr lang="en-US" dirty="0"/>
            <a:t>Large Central Metro</a:t>
          </a:r>
        </a:p>
      </dgm:t>
    </dgm:pt>
    <dgm:pt modelId="{15203977-38A6-4963-B1C6-23541EE2FB1D}" type="parTrans" cxnId="{081B912D-EF2E-487E-AF7A-AB2A895C5F14}">
      <dgm:prSet/>
      <dgm:spPr/>
      <dgm:t>
        <a:bodyPr/>
        <a:lstStyle/>
        <a:p>
          <a:endParaRPr lang="en-US"/>
        </a:p>
      </dgm:t>
    </dgm:pt>
    <dgm:pt modelId="{5F5A94B1-CC5B-4DC3-9BE8-42037AB90DF8}" type="sibTrans" cxnId="{081B912D-EF2E-487E-AF7A-AB2A895C5F14}">
      <dgm:prSet/>
      <dgm:spPr/>
      <dgm:t>
        <a:bodyPr/>
        <a:lstStyle/>
        <a:p>
          <a:endParaRPr lang="en-US"/>
        </a:p>
      </dgm:t>
    </dgm:pt>
    <dgm:pt modelId="{6C9D880D-D773-47C6-8853-64574ED87EF7}">
      <dgm:prSet phldrT="[Text]"/>
      <dgm:spPr>
        <a:solidFill>
          <a:srgbClr val="FFC000"/>
        </a:solidFill>
      </dgm:spPr>
      <dgm:t>
        <a:bodyPr/>
        <a:lstStyle/>
        <a:p>
          <a:r>
            <a:rPr lang="en-US" dirty="0"/>
            <a:t>Large Fringe Metro</a:t>
          </a:r>
        </a:p>
      </dgm:t>
    </dgm:pt>
    <dgm:pt modelId="{0278F0EE-87BC-4B4D-B971-2BC97D0ED34B}" type="parTrans" cxnId="{154F0035-A0BA-4D20-8C03-B4EA4C9D5282}">
      <dgm:prSet/>
      <dgm:spPr/>
      <dgm:t>
        <a:bodyPr/>
        <a:lstStyle/>
        <a:p>
          <a:endParaRPr lang="en-US"/>
        </a:p>
      </dgm:t>
    </dgm:pt>
    <dgm:pt modelId="{2B0469F3-C30E-445F-B7D5-CEC96ECDA2AC}" type="sibTrans" cxnId="{154F0035-A0BA-4D20-8C03-B4EA4C9D5282}">
      <dgm:prSet/>
      <dgm:spPr/>
      <dgm:t>
        <a:bodyPr/>
        <a:lstStyle/>
        <a:p>
          <a:endParaRPr lang="en-US"/>
        </a:p>
      </dgm:t>
    </dgm:pt>
    <dgm:pt modelId="{D33E8FA8-CC59-462A-8C9A-A099AEB7B31A}">
      <dgm:prSet phldrT="[Text]"/>
      <dgm:spPr>
        <a:solidFill>
          <a:srgbClr val="FF0000"/>
        </a:solidFill>
      </dgm:spPr>
      <dgm:t>
        <a:bodyPr/>
        <a:lstStyle/>
        <a:p>
          <a:r>
            <a:rPr lang="en-US" dirty="0"/>
            <a:t>Medium Metro</a:t>
          </a:r>
        </a:p>
      </dgm:t>
    </dgm:pt>
    <dgm:pt modelId="{DA270F60-2D39-4A7C-970F-030ECCA284FE}" type="parTrans" cxnId="{B090DCDF-8E6A-4EA0-A277-91F67712F4B6}">
      <dgm:prSet/>
      <dgm:spPr/>
      <dgm:t>
        <a:bodyPr/>
        <a:lstStyle/>
        <a:p>
          <a:endParaRPr lang="en-US"/>
        </a:p>
      </dgm:t>
    </dgm:pt>
    <dgm:pt modelId="{E7403C20-A2DB-47EF-B0CF-F232AE62BB63}" type="sibTrans" cxnId="{B090DCDF-8E6A-4EA0-A277-91F67712F4B6}">
      <dgm:prSet/>
      <dgm:spPr/>
      <dgm:t>
        <a:bodyPr/>
        <a:lstStyle/>
        <a:p>
          <a:endParaRPr lang="en-US"/>
        </a:p>
      </dgm:t>
    </dgm:pt>
    <dgm:pt modelId="{0602FA0C-6AA9-4F0A-B967-854A88A8270A}">
      <dgm:prSet phldrT="[Text]"/>
      <dgm:spPr>
        <a:solidFill>
          <a:srgbClr val="FFFF00"/>
        </a:solidFill>
      </dgm:spPr>
      <dgm:t>
        <a:bodyPr/>
        <a:lstStyle/>
        <a:p>
          <a:r>
            <a:rPr lang="en-US" dirty="0">
              <a:solidFill>
                <a:schemeClr val="tx1"/>
              </a:solidFill>
            </a:rPr>
            <a:t>Small Metro</a:t>
          </a:r>
        </a:p>
      </dgm:t>
    </dgm:pt>
    <dgm:pt modelId="{0D8DBDF0-A849-428E-8A58-36937D47ECD3}" type="parTrans" cxnId="{6E9FE003-61A4-476A-AF1A-DCB2EFA495D1}">
      <dgm:prSet/>
      <dgm:spPr/>
      <dgm:t>
        <a:bodyPr/>
        <a:lstStyle/>
        <a:p>
          <a:endParaRPr lang="en-US"/>
        </a:p>
      </dgm:t>
    </dgm:pt>
    <dgm:pt modelId="{07878FD4-1190-4C02-BE45-21A66E438DD6}" type="sibTrans" cxnId="{6E9FE003-61A4-476A-AF1A-DCB2EFA495D1}">
      <dgm:prSet/>
      <dgm:spPr/>
      <dgm:t>
        <a:bodyPr/>
        <a:lstStyle/>
        <a:p>
          <a:endParaRPr lang="en-US"/>
        </a:p>
      </dgm:t>
    </dgm:pt>
    <dgm:pt modelId="{9446DA43-E5E1-477A-9679-EBAAD00BE86F}">
      <dgm:prSet phldrT="[Text]"/>
      <dgm:spPr>
        <a:solidFill>
          <a:srgbClr val="00B0F0"/>
        </a:solidFill>
      </dgm:spPr>
      <dgm:t>
        <a:bodyPr/>
        <a:lstStyle/>
        <a:p>
          <a:r>
            <a:rPr lang="en-US" dirty="0"/>
            <a:t>Micropolitan (Nonmetro)</a:t>
          </a:r>
        </a:p>
      </dgm:t>
    </dgm:pt>
    <dgm:pt modelId="{177EE2FC-55AB-4081-8C2E-2D7506BD73A5}" type="parTrans" cxnId="{0DA4FD63-56D4-41C1-8AE4-453522024886}">
      <dgm:prSet/>
      <dgm:spPr/>
      <dgm:t>
        <a:bodyPr/>
        <a:lstStyle/>
        <a:p>
          <a:endParaRPr lang="en-US"/>
        </a:p>
      </dgm:t>
    </dgm:pt>
    <dgm:pt modelId="{EAB25952-3F4A-47B9-8F9A-5AA0D48B0234}" type="sibTrans" cxnId="{0DA4FD63-56D4-41C1-8AE4-453522024886}">
      <dgm:prSet/>
      <dgm:spPr/>
      <dgm:t>
        <a:bodyPr/>
        <a:lstStyle/>
        <a:p>
          <a:endParaRPr lang="en-US"/>
        </a:p>
      </dgm:t>
    </dgm:pt>
    <dgm:pt modelId="{59556E06-F69A-466C-AEBC-26228C3A133A}">
      <dgm:prSet phldrT="[Text]"/>
      <dgm:spPr>
        <a:solidFill>
          <a:schemeClr val="accent1">
            <a:lumMod val="75000"/>
          </a:schemeClr>
        </a:solidFill>
      </dgm:spPr>
      <dgm:t>
        <a:bodyPr/>
        <a:lstStyle/>
        <a:p>
          <a:r>
            <a:rPr lang="en-US" dirty="0" err="1"/>
            <a:t>NonCore</a:t>
          </a:r>
          <a:r>
            <a:rPr lang="en-US" dirty="0"/>
            <a:t> (Nonmetro)</a:t>
          </a:r>
        </a:p>
      </dgm:t>
    </dgm:pt>
    <dgm:pt modelId="{D70B8220-EA73-477B-9C3F-D85E08BBDE84}" type="parTrans" cxnId="{B21C28A7-DE5F-4FD0-A4D6-47AF0ABB3348}">
      <dgm:prSet/>
      <dgm:spPr/>
      <dgm:t>
        <a:bodyPr/>
        <a:lstStyle/>
        <a:p>
          <a:endParaRPr lang="en-US"/>
        </a:p>
      </dgm:t>
    </dgm:pt>
    <dgm:pt modelId="{FCC75438-67D6-444A-B21C-63A6159DAD58}" type="sibTrans" cxnId="{B21C28A7-DE5F-4FD0-A4D6-47AF0ABB3348}">
      <dgm:prSet/>
      <dgm:spPr/>
      <dgm:t>
        <a:bodyPr/>
        <a:lstStyle/>
        <a:p>
          <a:endParaRPr lang="en-US"/>
        </a:p>
      </dgm:t>
    </dgm:pt>
    <dgm:pt modelId="{6DB29D23-8C96-4B7A-A2FF-5948B5D9D5F2}" type="pres">
      <dgm:prSet presAssocID="{A7385A15-A16B-420C-A7F3-EBDCC99ADBF8}" presName="diagram" presStyleCnt="0">
        <dgm:presLayoutVars>
          <dgm:chPref val="1"/>
          <dgm:dir/>
          <dgm:animOne val="branch"/>
          <dgm:animLvl val="lvl"/>
          <dgm:resizeHandles val="exact"/>
        </dgm:presLayoutVars>
      </dgm:prSet>
      <dgm:spPr/>
    </dgm:pt>
    <dgm:pt modelId="{9925BDB8-462F-41E3-8725-33A97CF0AC88}" type="pres">
      <dgm:prSet presAssocID="{1EDB7285-2346-4B59-875D-D3CD2B4533EB}" presName="root1" presStyleCnt="0"/>
      <dgm:spPr/>
    </dgm:pt>
    <dgm:pt modelId="{31F68CEF-5797-4121-BA37-6108E73187B6}" type="pres">
      <dgm:prSet presAssocID="{1EDB7285-2346-4B59-875D-D3CD2B4533EB}" presName="LevelOneTextNode" presStyleLbl="node0" presStyleIdx="0" presStyleCnt="1">
        <dgm:presLayoutVars>
          <dgm:chPref val="3"/>
        </dgm:presLayoutVars>
      </dgm:prSet>
      <dgm:spPr/>
    </dgm:pt>
    <dgm:pt modelId="{47723570-5A8A-4EBE-9FD4-85EC87F36AC8}" type="pres">
      <dgm:prSet presAssocID="{1EDB7285-2346-4B59-875D-D3CD2B4533EB}" presName="level2hierChild" presStyleCnt="0"/>
      <dgm:spPr/>
    </dgm:pt>
    <dgm:pt modelId="{BB7DA71A-7A9C-431F-BBCB-899F73F26A57}" type="pres">
      <dgm:prSet presAssocID="{0278F0EE-87BC-4B4D-B971-2BC97D0ED34B}" presName="conn2-1" presStyleLbl="parChTrans1D2" presStyleIdx="0" presStyleCnt="1"/>
      <dgm:spPr/>
    </dgm:pt>
    <dgm:pt modelId="{6B111E82-9EE3-43C0-8F64-2F83C1DF23EF}" type="pres">
      <dgm:prSet presAssocID="{0278F0EE-87BC-4B4D-B971-2BC97D0ED34B}" presName="connTx" presStyleLbl="parChTrans1D2" presStyleIdx="0" presStyleCnt="1"/>
      <dgm:spPr/>
    </dgm:pt>
    <dgm:pt modelId="{925DCF2C-08B9-48E7-92B2-B619D8950B5C}" type="pres">
      <dgm:prSet presAssocID="{6C9D880D-D773-47C6-8853-64574ED87EF7}" presName="root2" presStyleCnt="0"/>
      <dgm:spPr/>
    </dgm:pt>
    <dgm:pt modelId="{494D0AF3-86CD-47F2-A4B8-EEAC99DBB490}" type="pres">
      <dgm:prSet presAssocID="{6C9D880D-D773-47C6-8853-64574ED87EF7}" presName="LevelTwoTextNode" presStyleLbl="node2" presStyleIdx="0" presStyleCnt="1">
        <dgm:presLayoutVars>
          <dgm:chPref val="3"/>
        </dgm:presLayoutVars>
      </dgm:prSet>
      <dgm:spPr/>
    </dgm:pt>
    <dgm:pt modelId="{41F7BE32-99E0-4803-A29D-2B52E066DBFF}" type="pres">
      <dgm:prSet presAssocID="{6C9D880D-D773-47C6-8853-64574ED87EF7}" presName="level3hierChild" presStyleCnt="0"/>
      <dgm:spPr/>
    </dgm:pt>
    <dgm:pt modelId="{74A100F0-795E-4C4C-A2CE-35D8A1CA4CDA}" type="pres">
      <dgm:prSet presAssocID="{DA270F60-2D39-4A7C-970F-030ECCA284FE}" presName="conn2-1" presStyleLbl="parChTrans1D3" presStyleIdx="0" presStyleCnt="1"/>
      <dgm:spPr/>
    </dgm:pt>
    <dgm:pt modelId="{6D3E28BB-A29E-4600-86C9-E3532C5FD9A6}" type="pres">
      <dgm:prSet presAssocID="{DA270F60-2D39-4A7C-970F-030ECCA284FE}" presName="connTx" presStyleLbl="parChTrans1D3" presStyleIdx="0" presStyleCnt="1"/>
      <dgm:spPr/>
    </dgm:pt>
    <dgm:pt modelId="{634DFC55-D5C4-4155-A0DC-8D26485E1FD7}" type="pres">
      <dgm:prSet presAssocID="{D33E8FA8-CC59-462A-8C9A-A099AEB7B31A}" presName="root2" presStyleCnt="0"/>
      <dgm:spPr/>
    </dgm:pt>
    <dgm:pt modelId="{AE772E59-30FD-4017-A73E-74C1C6781276}" type="pres">
      <dgm:prSet presAssocID="{D33E8FA8-CC59-462A-8C9A-A099AEB7B31A}" presName="LevelTwoTextNode" presStyleLbl="node3" presStyleIdx="0" presStyleCnt="1">
        <dgm:presLayoutVars>
          <dgm:chPref val="3"/>
        </dgm:presLayoutVars>
      </dgm:prSet>
      <dgm:spPr/>
    </dgm:pt>
    <dgm:pt modelId="{A90EB3FB-9F8F-4376-899B-D92610B2CF6F}" type="pres">
      <dgm:prSet presAssocID="{D33E8FA8-CC59-462A-8C9A-A099AEB7B31A}" presName="level3hierChild" presStyleCnt="0"/>
      <dgm:spPr/>
    </dgm:pt>
    <dgm:pt modelId="{73B15286-7E18-4E0C-BAF4-FD9361E81933}" type="pres">
      <dgm:prSet presAssocID="{0D8DBDF0-A849-428E-8A58-36937D47ECD3}" presName="conn2-1" presStyleLbl="parChTrans1D4" presStyleIdx="0" presStyleCnt="3"/>
      <dgm:spPr/>
    </dgm:pt>
    <dgm:pt modelId="{0A5B8ED2-2138-4460-9E3C-234DDF108544}" type="pres">
      <dgm:prSet presAssocID="{0D8DBDF0-A849-428E-8A58-36937D47ECD3}" presName="connTx" presStyleLbl="parChTrans1D4" presStyleIdx="0" presStyleCnt="3"/>
      <dgm:spPr/>
    </dgm:pt>
    <dgm:pt modelId="{69068D8E-0045-40A8-8C01-6B858B9D258A}" type="pres">
      <dgm:prSet presAssocID="{0602FA0C-6AA9-4F0A-B967-854A88A8270A}" presName="root2" presStyleCnt="0"/>
      <dgm:spPr/>
    </dgm:pt>
    <dgm:pt modelId="{B7B3EF18-4BD8-41EC-84AF-C0084EFCBF7B}" type="pres">
      <dgm:prSet presAssocID="{0602FA0C-6AA9-4F0A-B967-854A88A8270A}" presName="LevelTwoTextNode" presStyleLbl="node4" presStyleIdx="0" presStyleCnt="3">
        <dgm:presLayoutVars>
          <dgm:chPref val="3"/>
        </dgm:presLayoutVars>
      </dgm:prSet>
      <dgm:spPr/>
    </dgm:pt>
    <dgm:pt modelId="{24C30659-05A5-4435-B072-59A1EDB34755}" type="pres">
      <dgm:prSet presAssocID="{0602FA0C-6AA9-4F0A-B967-854A88A8270A}" presName="level3hierChild" presStyleCnt="0"/>
      <dgm:spPr/>
    </dgm:pt>
    <dgm:pt modelId="{919845BF-9342-40F0-8E6A-877E411916DF}" type="pres">
      <dgm:prSet presAssocID="{177EE2FC-55AB-4081-8C2E-2D7506BD73A5}" presName="conn2-1" presStyleLbl="parChTrans1D4" presStyleIdx="1" presStyleCnt="3"/>
      <dgm:spPr/>
    </dgm:pt>
    <dgm:pt modelId="{D2E3FAC3-AB3D-4D52-8661-42E77149E8B4}" type="pres">
      <dgm:prSet presAssocID="{177EE2FC-55AB-4081-8C2E-2D7506BD73A5}" presName="connTx" presStyleLbl="parChTrans1D4" presStyleIdx="1" presStyleCnt="3"/>
      <dgm:spPr/>
    </dgm:pt>
    <dgm:pt modelId="{B6622CE1-F35D-4FAA-A478-9F2B4AF88B09}" type="pres">
      <dgm:prSet presAssocID="{9446DA43-E5E1-477A-9679-EBAAD00BE86F}" presName="root2" presStyleCnt="0"/>
      <dgm:spPr/>
    </dgm:pt>
    <dgm:pt modelId="{B1A7F0BF-14E1-4B60-8CA3-3BA837AD75CE}" type="pres">
      <dgm:prSet presAssocID="{9446DA43-E5E1-477A-9679-EBAAD00BE86F}" presName="LevelTwoTextNode" presStyleLbl="node4" presStyleIdx="1" presStyleCnt="3">
        <dgm:presLayoutVars>
          <dgm:chPref val="3"/>
        </dgm:presLayoutVars>
      </dgm:prSet>
      <dgm:spPr/>
    </dgm:pt>
    <dgm:pt modelId="{79A167A3-2EAC-4E55-BF2A-044825053970}" type="pres">
      <dgm:prSet presAssocID="{9446DA43-E5E1-477A-9679-EBAAD00BE86F}" presName="level3hierChild" presStyleCnt="0"/>
      <dgm:spPr/>
    </dgm:pt>
    <dgm:pt modelId="{5F899487-A3E1-414C-9C0A-EC8B0CD505B2}" type="pres">
      <dgm:prSet presAssocID="{D70B8220-EA73-477B-9C3F-D85E08BBDE84}" presName="conn2-1" presStyleLbl="parChTrans1D4" presStyleIdx="2" presStyleCnt="3"/>
      <dgm:spPr/>
    </dgm:pt>
    <dgm:pt modelId="{23541216-6AAD-4586-927D-4AEE72662C17}" type="pres">
      <dgm:prSet presAssocID="{D70B8220-EA73-477B-9C3F-D85E08BBDE84}" presName="connTx" presStyleLbl="parChTrans1D4" presStyleIdx="2" presStyleCnt="3"/>
      <dgm:spPr/>
    </dgm:pt>
    <dgm:pt modelId="{5A7F59A9-7A04-4807-9372-66C6424AE5DD}" type="pres">
      <dgm:prSet presAssocID="{59556E06-F69A-466C-AEBC-26228C3A133A}" presName="root2" presStyleCnt="0"/>
      <dgm:spPr/>
    </dgm:pt>
    <dgm:pt modelId="{0B93FA3A-F19C-458C-A269-EC32C524ABA3}" type="pres">
      <dgm:prSet presAssocID="{59556E06-F69A-466C-AEBC-26228C3A133A}" presName="LevelTwoTextNode" presStyleLbl="node4" presStyleIdx="2" presStyleCnt="3">
        <dgm:presLayoutVars>
          <dgm:chPref val="3"/>
        </dgm:presLayoutVars>
      </dgm:prSet>
      <dgm:spPr/>
    </dgm:pt>
    <dgm:pt modelId="{61272F83-9E1A-43A4-8100-3358AA883803}" type="pres">
      <dgm:prSet presAssocID="{59556E06-F69A-466C-AEBC-26228C3A133A}" presName="level3hierChild" presStyleCnt="0"/>
      <dgm:spPr/>
    </dgm:pt>
  </dgm:ptLst>
  <dgm:cxnLst>
    <dgm:cxn modelId="{6E9FE003-61A4-476A-AF1A-DCB2EFA495D1}" srcId="{D33E8FA8-CC59-462A-8C9A-A099AEB7B31A}" destId="{0602FA0C-6AA9-4F0A-B967-854A88A8270A}" srcOrd="0" destOrd="0" parTransId="{0D8DBDF0-A849-428E-8A58-36937D47ECD3}" sibTransId="{07878FD4-1190-4C02-BE45-21A66E438DD6}"/>
    <dgm:cxn modelId="{DDC14604-FF4A-4DC3-A530-8BB8537B2335}" type="presOf" srcId="{DA270F60-2D39-4A7C-970F-030ECCA284FE}" destId="{6D3E28BB-A29E-4600-86C9-E3532C5FD9A6}" srcOrd="1" destOrd="0" presId="urn:microsoft.com/office/officeart/2005/8/layout/hierarchy2"/>
    <dgm:cxn modelId="{BD29D907-790F-4241-BC02-4C301B8454CE}" type="presOf" srcId="{177EE2FC-55AB-4081-8C2E-2D7506BD73A5}" destId="{D2E3FAC3-AB3D-4D52-8661-42E77149E8B4}" srcOrd="1" destOrd="0" presId="urn:microsoft.com/office/officeart/2005/8/layout/hierarchy2"/>
    <dgm:cxn modelId="{45074308-900F-4CE2-8174-464A6EEAF22B}" type="presOf" srcId="{D33E8FA8-CC59-462A-8C9A-A099AEB7B31A}" destId="{AE772E59-30FD-4017-A73E-74C1C6781276}" srcOrd="0" destOrd="0" presId="urn:microsoft.com/office/officeart/2005/8/layout/hierarchy2"/>
    <dgm:cxn modelId="{88749324-F413-4163-89AF-8F10FBC2C56C}" type="presOf" srcId="{DA270F60-2D39-4A7C-970F-030ECCA284FE}" destId="{74A100F0-795E-4C4C-A2CE-35D8A1CA4CDA}" srcOrd="0" destOrd="0" presId="urn:microsoft.com/office/officeart/2005/8/layout/hierarchy2"/>
    <dgm:cxn modelId="{081B912D-EF2E-487E-AF7A-AB2A895C5F14}" srcId="{A7385A15-A16B-420C-A7F3-EBDCC99ADBF8}" destId="{1EDB7285-2346-4B59-875D-D3CD2B4533EB}" srcOrd="0" destOrd="0" parTransId="{15203977-38A6-4963-B1C6-23541EE2FB1D}" sibTransId="{5F5A94B1-CC5B-4DC3-9BE8-42037AB90DF8}"/>
    <dgm:cxn modelId="{07BB5E32-C2B5-4654-99AD-A65DD1292F63}" type="presOf" srcId="{0602FA0C-6AA9-4F0A-B967-854A88A8270A}" destId="{B7B3EF18-4BD8-41EC-84AF-C0084EFCBF7B}" srcOrd="0" destOrd="0" presId="urn:microsoft.com/office/officeart/2005/8/layout/hierarchy2"/>
    <dgm:cxn modelId="{154F0035-A0BA-4D20-8C03-B4EA4C9D5282}" srcId="{1EDB7285-2346-4B59-875D-D3CD2B4533EB}" destId="{6C9D880D-D773-47C6-8853-64574ED87EF7}" srcOrd="0" destOrd="0" parTransId="{0278F0EE-87BC-4B4D-B971-2BC97D0ED34B}" sibTransId="{2B0469F3-C30E-445F-B7D5-CEC96ECDA2AC}"/>
    <dgm:cxn modelId="{0DA4FD63-56D4-41C1-8AE4-453522024886}" srcId="{0602FA0C-6AA9-4F0A-B967-854A88A8270A}" destId="{9446DA43-E5E1-477A-9679-EBAAD00BE86F}" srcOrd="0" destOrd="0" parTransId="{177EE2FC-55AB-4081-8C2E-2D7506BD73A5}" sibTransId="{EAB25952-3F4A-47B9-8F9A-5AA0D48B0234}"/>
    <dgm:cxn modelId="{E507F146-E5D9-4CD7-9573-10F7C8742312}" type="presOf" srcId="{D70B8220-EA73-477B-9C3F-D85E08BBDE84}" destId="{23541216-6AAD-4586-927D-4AEE72662C17}" srcOrd="1" destOrd="0" presId="urn:microsoft.com/office/officeart/2005/8/layout/hierarchy2"/>
    <dgm:cxn modelId="{D037B748-1668-4697-9357-6FE284B417B5}" type="presOf" srcId="{0D8DBDF0-A849-428E-8A58-36937D47ECD3}" destId="{0A5B8ED2-2138-4460-9E3C-234DDF108544}" srcOrd="1" destOrd="0" presId="urn:microsoft.com/office/officeart/2005/8/layout/hierarchy2"/>
    <dgm:cxn modelId="{835B3773-B100-4383-A186-CAC44D3DBD92}" type="presOf" srcId="{6C9D880D-D773-47C6-8853-64574ED87EF7}" destId="{494D0AF3-86CD-47F2-A4B8-EEAC99DBB490}" srcOrd="0" destOrd="0" presId="urn:microsoft.com/office/officeart/2005/8/layout/hierarchy2"/>
    <dgm:cxn modelId="{E055F178-4C92-4CCE-BF6D-D7CBC9638C70}" type="presOf" srcId="{0278F0EE-87BC-4B4D-B971-2BC97D0ED34B}" destId="{6B111E82-9EE3-43C0-8F64-2F83C1DF23EF}" srcOrd="1" destOrd="0" presId="urn:microsoft.com/office/officeart/2005/8/layout/hierarchy2"/>
    <dgm:cxn modelId="{3769378B-DAD1-4EA5-86CB-0A742FBAC414}" type="presOf" srcId="{177EE2FC-55AB-4081-8C2E-2D7506BD73A5}" destId="{919845BF-9342-40F0-8E6A-877E411916DF}" srcOrd="0" destOrd="0" presId="urn:microsoft.com/office/officeart/2005/8/layout/hierarchy2"/>
    <dgm:cxn modelId="{4FDD9BA5-0CF6-40E4-8499-B152056F934D}" type="presOf" srcId="{1EDB7285-2346-4B59-875D-D3CD2B4533EB}" destId="{31F68CEF-5797-4121-BA37-6108E73187B6}" srcOrd="0" destOrd="0" presId="urn:microsoft.com/office/officeart/2005/8/layout/hierarchy2"/>
    <dgm:cxn modelId="{B21C28A7-DE5F-4FD0-A4D6-47AF0ABB3348}" srcId="{9446DA43-E5E1-477A-9679-EBAAD00BE86F}" destId="{59556E06-F69A-466C-AEBC-26228C3A133A}" srcOrd="0" destOrd="0" parTransId="{D70B8220-EA73-477B-9C3F-D85E08BBDE84}" sibTransId="{FCC75438-67D6-444A-B21C-63A6159DAD58}"/>
    <dgm:cxn modelId="{794EE2BE-2B68-429B-BE13-6B2DF7EA0820}" type="presOf" srcId="{D70B8220-EA73-477B-9C3F-D85E08BBDE84}" destId="{5F899487-A3E1-414C-9C0A-EC8B0CD505B2}" srcOrd="0" destOrd="0" presId="urn:microsoft.com/office/officeart/2005/8/layout/hierarchy2"/>
    <dgm:cxn modelId="{74BF08C0-7FAA-47B8-8070-A0CDBD6BD751}" type="presOf" srcId="{0278F0EE-87BC-4B4D-B971-2BC97D0ED34B}" destId="{BB7DA71A-7A9C-431F-BBCB-899F73F26A57}" srcOrd="0" destOrd="0" presId="urn:microsoft.com/office/officeart/2005/8/layout/hierarchy2"/>
    <dgm:cxn modelId="{8A6D85C4-C0E5-4438-9655-54E22CFFC390}" type="presOf" srcId="{9446DA43-E5E1-477A-9679-EBAAD00BE86F}" destId="{B1A7F0BF-14E1-4B60-8CA3-3BA837AD75CE}" srcOrd="0" destOrd="0" presId="urn:microsoft.com/office/officeart/2005/8/layout/hierarchy2"/>
    <dgm:cxn modelId="{809772CB-E11E-4837-9E1D-93F81CA55663}" type="presOf" srcId="{0D8DBDF0-A849-428E-8A58-36937D47ECD3}" destId="{73B15286-7E18-4E0C-BAF4-FD9361E81933}" srcOrd="0" destOrd="0" presId="urn:microsoft.com/office/officeart/2005/8/layout/hierarchy2"/>
    <dgm:cxn modelId="{B090DCDF-8E6A-4EA0-A277-91F67712F4B6}" srcId="{6C9D880D-D773-47C6-8853-64574ED87EF7}" destId="{D33E8FA8-CC59-462A-8C9A-A099AEB7B31A}" srcOrd="0" destOrd="0" parTransId="{DA270F60-2D39-4A7C-970F-030ECCA284FE}" sibTransId="{E7403C20-A2DB-47EF-B0CF-F232AE62BB63}"/>
    <dgm:cxn modelId="{74973DF0-C485-4652-A0A0-B5E3B8D1638D}" type="presOf" srcId="{59556E06-F69A-466C-AEBC-26228C3A133A}" destId="{0B93FA3A-F19C-458C-A269-EC32C524ABA3}" srcOrd="0" destOrd="0" presId="urn:microsoft.com/office/officeart/2005/8/layout/hierarchy2"/>
    <dgm:cxn modelId="{C28018F7-4CC1-4D1A-946A-87F98C0E5516}" type="presOf" srcId="{A7385A15-A16B-420C-A7F3-EBDCC99ADBF8}" destId="{6DB29D23-8C96-4B7A-A2FF-5948B5D9D5F2}" srcOrd="0" destOrd="0" presId="urn:microsoft.com/office/officeart/2005/8/layout/hierarchy2"/>
    <dgm:cxn modelId="{3DA1E949-A541-44A5-8E19-D7AA940C57A4}" type="presParOf" srcId="{6DB29D23-8C96-4B7A-A2FF-5948B5D9D5F2}" destId="{9925BDB8-462F-41E3-8725-33A97CF0AC88}" srcOrd="0" destOrd="0" presId="urn:microsoft.com/office/officeart/2005/8/layout/hierarchy2"/>
    <dgm:cxn modelId="{EA1DF54D-8410-4423-8BA9-9185FB3FB683}" type="presParOf" srcId="{9925BDB8-462F-41E3-8725-33A97CF0AC88}" destId="{31F68CEF-5797-4121-BA37-6108E73187B6}" srcOrd="0" destOrd="0" presId="urn:microsoft.com/office/officeart/2005/8/layout/hierarchy2"/>
    <dgm:cxn modelId="{A80C8D79-22AB-4979-A9F3-8F31EF9285DC}" type="presParOf" srcId="{9925BDB8-462F-41E3-8725-33A97CF0AC88}" destId="{47723570-5A8A-4EBE-9FD4-85EC87F36AC8}" srcOrd="1" destOrd="0" presId="urn:microsoft.com/office/officeart/2005/8/layout/hierarchy2"/>
    <dgm:cxn modelId="{41C679A5-D55C-438A-A6A2-4AEEAB3E25DC}" type="presParOf" srcId="{47723570-5A8A-4EBE-9FD4-85EC87F36AC8}" destId="{BB7DA71A-7A9C-431F-BBCB-899F73F26A57}" srcOrd="0" destOrd="0" presId="urn:microsoft.com/office/officeart/2005/8/layout/hierarchy2"/>
    <dgm:cxn modelId="{4CE045FF-FC7B-4B27-ADF6-FF0A3383F1D2}" type="presParOf" srcId="{BB7DA71A-7A9C-431F-BBCB-899F73F26A57}" destId="{6B111E82-9EE3-43C0-8F64-2F83C1DF23EF}" srcOrd="0" destOrd="0" presId="urn:microsoft.com/office/officeart/2005/8/layout/hierarchy2"/>
    <dgm:cxn modelId="{9FD2106E-8AC0-49E4-98F5-8968B5B65035}" type="presParOf" srcId="{47723570-5A8A-4EBE-9FD4-85EC87F36AC8}" destId="{925DCF2C-08B9-48E7-92B2-B619D8950B5C}" srcOrd="1" destOrd="0" presId="urn:microsoft.com/office/officeart/2005/8/layout/hierarchy2"/>
    <dgm:cxn modelId="{A2EB3A78-30D3-4584-8F37-EB4229071184}" type="presParOf" srcId="{925DCF2C-08B9-48E7-92B2-B619D8950B5C}" destId="{494D0AF3-86CD-47F2-A4B8-EEAC99DBB490}" srcOrd="0" destOrd="0" presId="urn:microsoft.com/office/officeart/2005/8/layout/hierarchy2"/>
    <dgm:cxn modelId="{86240898-54E1-4A1D-8D59-8BEED5845056}" type="presParOf" srcId="{925DCF2C-08B9-48E7-92B2-B619D8950B5C}" destId="{41F7BE32-99E0-4803-A29D-2B52E066DBFF}" srcOrd="1" destOrd="0" presId="urn:microsoft.com/office/officeart/2005/8/layout/hierarchy2"/>
    <dgm:cxn modelId="{5D84AD4F-239C-4852-AB0E-32C264A6CDD6}" type="presParOf" srcId="{41F7BE32-99E0-4803-A29D-2B52E066DBFF}" destId="{74A100F0-795E-4C4C-A2CE-35D8A1CA4CDA}" srcOrd="0" destOrd="0" presId="urn:microsoft.com/office/officeart/2005/8/layout/hierarchy2"/>
    <dgm:cxn modelId="{EFDFDD29-D2B9-4F30-9393-2E003F18BEC6}" type="presParOf" srcId="{74A100F0-795E-4C4C-A2CE-35D8A1CA4CDA}" destId="{6D3E28BB-A29E-4600-86C9-E3532C5FD9A6}" srcOrd="0" destOrd="0" presId="urn:microsoft.com/office/officeart/2005/8/layout/hierarchy2"/>
    <dgm:cxn modelId="{11C2E3F2-F739-4443-B93F-51E969EEB6D6}" type="presParOf" srcId="{41F7BE32-99E0-4803-A29D-2B52E066DBFF}" destId="{634DFC55-D5C4-4155-A0DC-8D26485E1FD7}" srcOrd="1" destOrd="0" presId="urn:microsoft.com/office/officeart/2005/8/layout/hierarchy2"/>
    <dgm:cxn modelId="{5F71D113-6497-42D0-BA42-767695F9A6D4}" type="presParOf" srcId="{634DFC55-D5C4-4155-A0DC-8D26485E1FD7}" destId="{AE772E59-30FD-4017-A73E-74C1C6781276}" srcOrd="0" destOrd="0" presId="urn:microsoft.com/office/officeart/2005/8/layout/hierarchy2"/>
    <dgm:cxn modelId="{B9BBB06D-2B0D-457A-956F-0F4A5A814296}" type="presParOf" srcId="{634DFC55-D5C4-4155-A0DC-8D26485E1FD7}" destId="{A90EB3FB-9F8F-4376-899B-D92610B2CF6F}" srcOrd="1" destOrd="0" presId="urn:microsoft.com/office/officeart/2005/8/layout/hierarchy2"/>
    <dgm:cxn modelId="{7F2FC6A0-3785-4C33-9021-788B06D673AA}" type="presParOf" srcId="{A90EB3FB-9F8F-4376-899B-D92610B2CF6F}" destId="{73B15286-7E18-4E0C-BAF4-FD9361E81933}" srcOrd="0" destOrd="0" presId="urn:microsoft.com/office/officeart/2005/8/layout/hierarchy2"/>
    <dgm:cxn modelId="{562210DD-23D4-477C-8D1A-DCC14B6A8B60}" type="presParOf" srcId="{73B15286-7E18-4E0C-BAF4-FD9361E81933}" destId="{0A5B8ED2-2138-4460-9E3C-234DDF108544}" srcOrd="0" destOrd="0" presId="urn:microsoft.com/office/officeart/2005/8/layout/hierarchy2"/>
    <dgm:cxn modelId="{222FCA2C-5712-495F-B837-083BFB91CB39}" type="presParOf" srcId="{A90EB3FB-9F8F-4376-899B-D92610B2CF6F}" destId="{69068D8E-0045-40A8-8C01-6B858B9D258A}" srcOrd="1" destOrd="0" presId="urn:microsoft.com/office/officeart/2005/8/layout/hierarchy2"/>
    <dgm:cxn modelId="{00C4D6D8-C525-4659-954D-64F7495DC91A}" type="presParOf" srcId="{69068D8E-0045-40A8-8C01-6B858B9D258A}" destId="{B7B3EF18-4BD8-41EC-84AF-C0084EFCBF7B}" srcOrd="0" destOrd="0" presId="urn:microsoft.com/office/officeart/2005/8/layout/hierarchy2"/>
    <dgm:cxn modelId="{B1387C80-8D24-451F-9406-2354D6D08A3B}" type="presParOf" srcId="{69068D8E-0045-40A8-8C01-6B858B9D258A}" destId="{24C30659-05A5-4435-B072-59A1EDB34755}" srcOrd="1" destOrd="0" presId="urn:microsoft.com/office/officeart/2005/8/layout/hierarchy2"/>
    <dgm:cxn modelId="{625FE788-D024-41B6-B517-CA05DA01C1C4}" type="presParOf" srcId="{24C30659-05A5-4435-B072-59A1EDB34755}" destId="{919845BF-9342-40F0-8E6A-877E411916DF}" srcOrd="0" destOrd="0" presId="urn:microsoft.com/office/officeart/2005/8/layout/hierarchy2"/>
    <dgm:cxn modelId="{70700AF2-B790-41A7-8FED-EE3CC7CD82DD}" type="presParOf" srcId="{919845BF-9342-40F0-8E6A-877E411916DF}" destId="{D2E3FAC3-AB3D-4D52-8661-42E77149E8B4}" srcOrd="0" destOrd="0" presId="urn:microsoft.com/office/officeart/2005/8/layout/hierarchy2"/>
    <dgm:cxn modelId="{7467268C-CCD7-491F-BCC4-DBDD55A8D45D}" type="presParOf" srcId="{24C30659-05A5-4435-B072-59A1EDB34755}" destId="{B6622CE1-F35D-4FAA-A478-9F2B4AF88B09}" srcOrd="1" destOrd="0" presId="urn:microsoft.com/office/officeart/2005/8/layout/hierarchy2"/>
    <dgm:cxn modelId="{BCCAA3F4-3E8B-4F85-9827-01884C3DE37C}" type="presParOf" srcId="{B6622CE1-F35D-4FAA-A478-9F2B4AF88B09}" destId="{B1A7F0BF-14E1-4B60-8CA3-3BA837AD75CE}" srcOrd="0" destOrd="0" presId="urn:microsoft.com/office/officeart/2005/8/layout/hierarchy2"/>
    <dgm:cxn modelId="{D6B07FBD-18C7-4734-B41B-260E8C9221B7}" type="presParOf" srcId="{B6622CE1-F35D-4FAA-A478-9F2B4AF88B09}" destId="{79A167A3-2EAC-4E55-BF2A-044825053970}" srcOrd="1" destOrd="0" presId="urn:microsoft.com/office/officeart/2005/8/layout/hierarchy2"/>
    <dgm:cxn modelId="{EA13C805-1A75-4365-959E-4DBDAD532B8C}" type="presParOf" srcId="{79A167A3-2EAC-4E55-BF2A-044825053970}" destId="{5F899487-A3E1-414C-9C0A-EC8B0CD505B2}" srcOrd="0" destOrd="0" presId="urn:microsoft.com/office/officeart/2005/8/layout/hierarchy2"/>
    <dgm:cxn modelId="{D5D52700-2CD7-4168-8E17-8E09108809F9}" type="presParOf" srcId="{5F899487-A3E1-414C-9C0A-EC8B0CD505B2}" destId="{23541216-6AAD-4586-927D-4AEE72662C17}" srcOrd="0" destOrd="0" presId="urn:microsoft.com/office/officeart/2005/8/layout/hierarchy2"/>
    <dgm:cxn modelId="{48E37360-1E7E-4D93-9BA8-6368967AF4DC}" type="presParOf" srcId="{79A167A3-2EAC-4E55-BF2A-044825053970}" destId="{5A7F59A9-7A04-4807-9372-66C6424AE5DD}" srcOrd="1" destOrd="0" presId="urn:microsoft.com/office/officeart/2005/8/layout/hierarchy2"/>
    <dgm:cxn modelId="{0A366EA5-FC19-4F74-977C-8339EF2B0956}" type="presParOf" srcId="{5A7F59A9-7A04-4807-9372-66C6424AE5DD}" destId="{0B93FA3A-F19C-458C-A269-EC32C524ABA3}" srcOrd="0" destOrd="0" presId="urn:microsoft.com/office/officeart/2005/8/layout/hierarchy2"/>
    <dgm:cxn modelId="{BA2A1CC8-C4AC-4B83-B774-5DD16069391E}" type="presParOf" srcId="{5A7F59A9-7A04-4807-9372-66C6424AE5DD}" destId="{61272F83-9E1A-43A4-8100-3358AA883803}" srcOrd="1" destOrd="0" presId="urn:microsoft.com/office/officeart/2005/8/layout/hierarchy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7D8824-60A5-4282-A9EE-2DF66095BE53}">
      <dsp:nvSpPr>
        <dsp:cNvPr id="0" name=""/>
        <dsp:cNvSpPr/>
      </dsp:nvSpPr>
      <dsp:spPr>
        <a:xfrm rot="16200000">
          <a:off x="10536" y="436"/>
          <a:ext cx="725078" cy="725078"/>
        </a:xfrm>
        <a:prstGeom prst="upArrow">
          <a:avLst>
            <a:gd name="adj1" fmla="val 50000"/>
            <a:gd name="adj2" fmla="val 35000"/>
          </a:avLst>
        </a:prstGeom>
        <a:solidFill>
          <a:schemeClr val="accent4">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Urban</a:t>
          </a:r>
        </a:p>
      </dsp:txBody>
      <dsp:txXfrm rot="5400000">
        <a:off x="137425" y="181705"/>
        <a:ext cx="598189" cy="362539"/>
      </dsp:txXfrm>
    </dsp:sp>
    <dsp:sp modelId="{87846DD2-AA5D-403E-8900-2F45E4ADDA6A}">
      <dsp:nvSpPr>
        <dsp:cNvPr id="0" name=""/>
        <dsp:cNvSpPr/>
      </dsp:nvSpPr>
      <dsp:spPr>
        <a:xfrm rot="5400000">
          <a:off x="8618472" y="436"/>
          <a:ext cx="725078" cy="725078"/>
        </a:xfrm>
        <a:prstGeom prst="upArrow">
          <a:avLst>
            <a:gd name="adj1" fmla="val 50000"/>
            <a:gd name="adj2" fmla="val 35000"/>
          </a:avLst>
        </a:prstGeom>
        <a:solidFill>
          <a:schemeClr val="accent1">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Rural</a:t>
          </a:r>
        </a:p>
      </dsp:txBody>
      <dsp:txXfrm rot="-5400000">
        <a:off x="8618472" y="181706"/>
        <a:ext cx="598189" cy="36253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F68CEF-5797-4121-BA37-6108E73187B6}">
      <dsp:nvSpPr>
        <dsp:cNvPr id="0" name=""/>
        <dsp:cNvSpPr/>
      </dsp:nvSpPr>
      <dsp:spPr>
        <a:xfrm>
          <a:off x="5291" y="2455664"/>
          <a:ext cx="1014677" cy="507338"/>
        </a:xfrm>
        <a:prstGeom prst="roundRect">
          <a:avLst>
            <a:gd name="adj" fmla="val 10000"/>
          </a:avLst>
        </a:prstGeom>
        <a:solidFill>
          <a:schemeClr val="accent4">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Large Central Metro</a:t>
          </a:r>
        </a:p>
      </dsp:txBody>
      <dsp:txXfrm>
        <a:off x="20150" y="2470523"/>
        <a:ext cx="984959" cy="477620"/>
      </dsp:txXfrm>
    </dsp:sp>
    <dsp:sp modelId="{BB7DA71A-7A9C-431F-BBCB-899F73F26A57}">
      <dsp:nvSpPr>
        <dsp:cNvPr id="0" name=""/>
        <dsp:cNvSpPr/>
      </dsp:nvSpPr>
      <dsp:spPr>
        <a:xfrm>
          <a:off x="1019968" y="2700906"/>
          <a:ext cx="405870" cy="16853"/>
        </a:xfrm>
        <a:custGeom>
          <a:avLst/>
          <a:gdLst/>
          <a:ahLst/>
          <a:cxnLst/>
          <a:rect l="0" t="0" r="0" b="0"/>
          <a:pathLst>
            <a:path>
              <a:moveTo>
                <a:pt x="0" y="8426"/>
              </a:moveTo>
              <a:lnTo>
                <a:pt x="405870" y="842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212757" y="2699186"/>
        <a:ext cx="20293" cy="20293"/>
      </dsp:txXfrm>
    </dsp:sp>
    <dsp:sp modelId="{494D0AF3-86CD-47F2-A4B8-EEAC99DBB490}">
      <dsp:nvSpPr>
        <dsp:cNvPr id="0" name=""/>
        <dsp:cNvSpPr/>
      </dsp:nvSpPr>
      <dsp:spPr>
        <a:xfrm>
          <a:off x="1425839" y="2455664"/>
          <a:ext cx="1014677" cy="507338"/>
        </a:xfrm>
        <a:prstGeom prst="roundRect">
          <a:avLst>
            <a:gd name="adj" fmla="val 10000"/>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Large Fringe Metro</a:t>
          </a:r>
        </a:p>
      </dsp:txBody>
      <dsp:txXfrm>
        <a:off x="1440698" y="2470523"/>
        <a:ext cx="984959" cy="477620"/>
      </dsp:txXfrm>
    </dsp:sp>
    <dsp:sp modelId="{74A100F0-795E-4C4C-A2CE-35D8A1CA4CDA}">
      <dsp:nvSpPr>
        <dsp:cNvPr id="0" name=""/>
        <dsp:cNvSpPr/>
      </dsp:nvSpPr>
      <dsp:spPr>
        <a:xfrm>
          <a:off x="2440516" y="2700906"/>
          <a:ext cx="405870" cy="16853"/>
        </a:xfrm>
        <a:custGeom>
          <a:avLst/>
          <a:gdLst/>
          <a:ahLst/>
          <a:cxnLst/>
          <a:rect l="0" t="0" r="0" b="0"/>
          <a:pathLst>
            <a:path>
              <a:moveTo>
                <a:pt x="0" y="8426"/>
              </a:moveTo>
              <a:lnTo>
                <a:pt x="405870" y="842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633305" y="2699186"/>
        <a:ext cx="20293" cy="20293"/>
      </dsp:txXfrm>
    </dsp:sp>
    <dsp:sp modelId="{AE772E59-30FD-4017-A73E-74C1C6781276}">
      <dsp:nvSpPr>
        <dsp:cNvPr id="0" name=""/>
        <dsp:cNvSpPr/>
      </dsp:nvSpPr>
      <dsp:spPr>
        <a:xfrm>
          <a:off x="2846387" y="2455664"/>
          <a:ext cx="1014677" cy="507338"/>
        </a:xfrm>
        <a:prstGeom prst="roundRect">
          <a:avLst>
            <a:gd name="adj" fmla="val 10000"/>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Medium Metro</a:t>
          </a:r>
        </a:p>
      </dsp:txBody>
      <dsp:txXfrm>
        <a:off x="2861246" y="2470523"/>
        <a:ext cx="984959" cy="477620"/>
      </dsp:txXfrm>
    </dsp:sp>
    <dsp:sp modelId="{73B15286-7E18-4E0C-BAF4-FD9361E81933}">
      <dsp:nvSpPr>
        <dsp:cNvPr id="0" name=""/>
        <dsp:cNvSpPr/>
      </dsp:nvSpPr>
      <dsp:spPr>
        <a:xfrm>
          <a:off x="3861064" y="2700906"/>
          <a:ext cx="405870" cy="16853"/>
        </a:xfrm>
        <a:custGeom>
          <a:avLst/>
          <a:gdLst/>
          <a:ahLst/>
          <a:cxnLst/>
          <a:rect l="0" t="0" r="0" b="0"/>
          <a:pathLst>
            <a:path>
              <a:moveTo>
                <a:pt x="0" y="8426"/>
              </a:moveTo>
              <a:lnTo>
                <a:pt x="405870" y="842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053853" y="2699186"/>
        <a:ext cx="20293" cy="20293"/>
      </dsp:txXfrm>
    </dsp:sp>
    <dsp:sp modelId="{B7B3EF18-4BD8-41EC-84AF-C0084EFCBF7B}">
      <dsp:nvSpPr>
        <dsp:cNvPr id="0" name=""/>
        <dsp:cNvSpPr/>
      </dsp:nvSpPr>
      <dsp:spPr>
        <a:xfrm>
          <a:off x="4266935" y="2455664"/>
          <a:ext cx="1014677" cy="507338"/>
        </a:xfrm>
        <a:prstGeom prst="roundRect">
          <a:avLst>
            <a:gd name="adj" fmla="val 10000"/>
          </a:avLst>
        </a:prstGeom>
        <a:solidFill>
          <a:srgbClr val="FFFF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solidFill>
                <a:schemeClr val="tx1"/>
              </a:solidFill>
            </a:rPr>
            <a:t>Small Metro</a:t>
          </a:r>
        </a:p>
      </dsp:txBody>
      <dsp:txXfrm>
        <a:off x="4281794" y="2470523"/>
        <a:ext cx="984959" cy="477620"/>
      </dsp:txXfrm>
    </dsp:sp>
    <dsp:sp modelId="{919845BF-9342-40F0-8E6A-877E411916DF}">
      <dsp:nvSpPr>
        <dsp:cNvPr id="0" name=""/>
        <dsp:cNvSpPr/>
      </dsp:nvSpPr>
      <dsp:spPr>
        <a:xfrm>
          <a:off x="5281612" y="2700906"/>
          <a:ext cx="405870" cy="16853"/>
        </a:xfrm>
        <a:custGeom>
          <a:avLst/>
          <a:gdLst/>
          <a:ahLst/>
          <a:cxnLst/>
          <a:rect l="0" t="0" r="0" b="0"/>
          <a:pathLst>
            <a:path>
              <a:moveTo>
                <a:pt x="0" y="8426"/>
              </a:moveTo>
              <a:lnTo>
                <a:pt x="405870" y="842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474401" y="2699186"/>
        <a:ext cx="20293" cy="20293"/>
      </dsp:txXfrm>
    </dsp:sp>
    <dsp:sp modelId="{B1A7F0BF-14E1-4B60-8CA3-3BA837AD75CE}">
      <dsp:nvSpPr>
        <dsp:cNvPr id="0" name=""/>
        <dsp:cNvSpPr/>
      </dsp:nvSpPr>
      <dsp:spPr>
        <a:xfrm>
          <a:off x="5687483" y="2455664"/>
          <a:ext cx="1014677" cy="507338"/>
        </a:xfrm>
        <a:prstGeom prst="roundRect">
          <a:avLst>
            <a:gd name="adj" fmla="val 10000"/>
          </a:avLst>
        </a:prstGeom>
        <a:solidFill>
          <a:srgbClr val="00B0F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Micropolitan (Nonmetro)</a:t>
          </a:r>
        </a:p>
      </dsp:txBody>
      <dsp:txXfrm>
        <a:off x="5702342" y="2470523"/>
        <a:ext cx="984959" cy="477620"/>
      </dsp:txXfrm>
    </dsp:sp>
    <dsp:sp modelId="{5F899487-A3E1-414C-9C0A-EC8B0CD505B2}">
      <dsp:nvSpPr>
        <dsp:cNvPr id="0" name=""/>
        <dsp:cNvSpPr/>
      </dsp:nvSpPr>
      <dsp:spPr>
        <a:xfrm>
          <a:off x="6702160" y="2700906"/>
          <a:ext cx="405870" cy="16853"/>
        </a:xfrm>
        <a:custGeom>
          <a:avLst/>
          <a:gdLst/>
          <a:ahLst/>
          <a:cxnLst/>
          <a:rect l="0" t="0" r="0" b="0"/>
          <a:pathLst>
            <a:path>
              <a:moveTo>
                <a:pt x="0" y="8426"/>
              </a:moveTo>
              <a:lnTo>
                <a:pt x="405870" y="8426"/>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894949" y="2699186"/>
        <a:ext cx="20293" cy="20293"/>
      </dsp:txXfrm>
    </dsp:sp>
    <dsp:sp modelId="{0B93FA3A-F19C-458C-A269-EC32C524ABA3}">
      <dsp:nvSpPr>
        <dsp:cNvPr id="0" name=""/>
        <dsp:cNvSpPr/>
      </dsp:nvSpPr>
      <dsp:spPr>
        <a:xfrm>
          <a:off x="7108031" y="2455664"/>
          <a:ext cx="1014677" cy="507338"/>
        </a:xfrm>
        <a:prstGeom prst="roundRect">
          <a:avLst>
            <a:gd name="adj" fmla="val 10000"/>
          </a:avLst>
        </a:prstGeom>
        <a:solidFill>
          <a:schemeClr val="accent1">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err="1"/>
            <a:t>NonCore</a:t>
          </a:r>
          <a:r>
            <a:rPr lang="en-US" sz="1200" kern="1200" dirty="0"/>
            <a:t> (Nonmetro)</a:t>
          </a:r>
        </a:p>
      </dsp:txBody>
      <dsp:txXfrm>
        <a:off x="7122890" y="2470523"/>
        <a:ext cx="984959" cy="477620"/>
      </dsp:txXfrm>
    </dsp:sp>
  </dsp:spTree>
</dsp:drawing>
</file>

<file path=ppt/diagrams/layout1.xml><?xml version="1.0" encoding="utf-8"?>
<dgm:layoutDef xmlns:dgm="http://schemas.openxmlformats.org/drawingml/2006/diagram" xmlns:a="http://schemas.openxmlformats.org/drawingml/2006/main" uniqueId="urn:microsoft.com/office/officeart/2005/8/layout/arrow1">
  <dgm:title val=""/>
  <dgm:desc val=""/>
  <dgm:catLst>
    <dgm:cat type="relationship" pri="7000"/>
    <dgm:cat type="process" pri="32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ycle">
    <dgm:varLst>
      <dgm:dir/>
      <dgm:resizeHandles val="exact"/>
    </dgm:varLst>
    <dgm:choose name="Name0">
      <dgm:if name="Name1" axis="ch" ptType="node" func="cnt" op="equ" val="2">
        <dgm:choose name="Name2">
          <dgm:if name="Name3" func="var" arg="dir" op="equ" val="norm">
            <dgm:alg type="cycle">
              <dgm:param type="rotPath" val="alongPath"/>
              <dgm:param type="stAng" val="270"/>
            </dgm:alg>
          </dgm:if>
          <dgm:else name="Name4">
            <dgm:alg type="cycle">
              <dgm:param type="rotPath" val="alongPath"/>
              <dgm:param type="stAng" val="90"/>
              <dgm:param type="spanAng" val="-360"/>
            </dgm:alg>
          </dgm:else>
        </dgm:choose>
      </dgm:if>
      <dgm:else name="Name5">
        <dgm:choose name="Name6">
          <dgm:if name="Name7" func="var" arg="dir" op="equ" val="norm">
            <dgm:alg type="cycle">
              <dgm:param type="rotPath" val="alongPath"/>
            </dgm:alg>
          </dgm:if>
          <dgm:else name="Name8">
            <dgm:alg type="cycle">
              <dgm:param type="rotPath" val="alongPath"/>
              <dgm:param type="spanAng" val="-360"/>
            </dgm:alg>
          </dgm:else>
        </dgm:choose>
      </dgm:else>
    </dgm:choose>
    <dgm:shape xmlns:r="http://schemas.openxmlformats.org/officeDocument/2006/relationships" r:blip="">
      <dgm:adjLst/>
    </dgm:shape>
    <dgm:presOf/>
    <dgm:choose name="Name9">
      <dgm:if name="Name10" axis="ch" ptType="node" func="cnt" op="equ" val="2">
        <dgm:constrLst>
          <dgm:constr type="primFontSz" for="ch" ptType="node" op="equ" val="65"/>
          <dgm:constr type="w" for="ch" ptType="node" refType="w"/>
          <dgm:constr type="h" for="ch" ptType="node" refType="w" refFor="ch" refPtType="node"/>
          <dgm:constr type="sibSp" refType="w" refFor="ch" refPtType="node" fact="0.1"/>
          <dgm:constr type="diam" refType="w" refFor="ch" refPtType="node" fact="1.1"/>
        </dgm:constrLst>
      </dgm:if>
      <dgm:if name="Name11" axis="ch" ptType="node" func="cnt" op="equ" val="5">
        <dgm:constrLst>
          <dgm:constr type="primFontSz" for="ch" ptType="node" op="equ" val="65"/>
          <dgm:constr type="w" for="ch" ptType="node" refType="w"/>
          <dgm:constr type="h" for="ch" ptType="node" refType="w" refFor="ch" refPtType="node"/>
          <dgm:constr type="sibSp" refType="w" refFor="ch" refPtType="node" fact="-0.24"/>
        </dgm:constrLst>
      </dgm:if>
      <dgm:if name="Name12" axis="ch" ptType="node" func="cnt" op="equ" val="6">
        <dgm:constrLst>
          <dgm:constr type="primFontSz" for="ch" ptType="node" op="equ" val="65"/>
          <dgm:constr type="w" for="ch" ptType="node" refType="w"/>
          <dgm:constr type="h" for="ch" ptType="node" refType="w" refFor="ch" refPtType="node"/>
          <dgm:constr type="sibSp" refType="w" refFor="ch" refPtType="node" fact="-0.2"/>
        </dgm:constrLst>
      </dgm:if>
      <dgm:if name="Name13" axis="ch" ptType="node" func="cnt" op="equ" val="8">
        <dgm:constrLst>
          <dgm:constr type="primFontSz" for="ch" ptType="node" op="equ" val="65"/>
          <dgm:constr type="w" for="ch" ptType="node" refType="w"/>
          <dgm:constr type="h" for="ch" ptType="node" refType="w" refFor="ch" refPtType="node"/>
          <dgm:constr type="sibSp" refType="w" refFor="ch" refPtType="node" fact="-0.15"/>
        </dgm:constrLst>
      </dgm:if>
      <dgm:if name="Name14" axis="ch" ptType="node" func="cnt" op="equ" val="10">
        <dgm:constrLst>
          <dgm:constr type="primFontSz" for="ch" ptType="node" op="lte" val="65"/>
          <dgm:constr type="w" for="ch" ptType="node" refType="w"/>
          <dgm:constr type="h" for="ch" ptType="node" refType="w" refFor="ch" refPtType="node"/>
          <dgm:constr type="sibSp" refType="w" refFor="ch" refPtType="node" fact="-0.24"/>
        </dgm:constrLst>
      </dgm:if>
      <dgm:else name="Name15">
        <dgm:constrLst>
          <dgm:constr type="primFontSz" for="ch" ptType="node" op="equ" val="65"/>
          <dgm:constr type="w" for="ch" ptType="node" refType="w"/>
          <dgm:constr type="h" for="ch" ptType="node" refType="w" refFor="ch" refPtType="node"/>
          <dgm:constr type="sibSp" refType="w" refFor="ch" refPtType="node" fact="-0.35"/>
        </dgm:constrLst>
      </dgm:else>
    </dgm:choose>
    <dgm:ruleLst/>
    <dgm:forEach name="Name16" axis="ch" ptType="node">
      <dgm:layoutNode name="arrow">
        <dgm:varLst>
          <dgm:bulletEnabled val="1"/>
        </dgm:varLst>
        <dgm:alg type="tx"/>
        <dgm:shape xmlns:r="http://schemas.openxmlformats.org/officeDocument/2006/relationships" type="upArrow" r:blip="">
          <dgm:adjLst>
            <dgm:adj idx="2" val="0.35"/>
          </dgm:adjLst>
        </dgm:shape>
        <dgm:presOf axis="desOrSelf" ptType="node"/>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48618E9-EE2D-4864-9EEE-58939BD4FBBA}"/>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8" name="Straight Connector 7">
              <a:extLst>
                <a:ext uri="{FF2B5EF4-FFF2-40B4-BE49-F238E27FC236}">
                  <a16:creationId xmlns:a16="http://schemas.microsoft.com/office/drawing/2014/main" id="{317D1EC0-23FF-4FC8-B22D-E34878EAA4CC}"/>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AB929A7-258C-4469-AAB4-A67D713F7A80}"/>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A635CDB-2D00-49D5-B26E-0694A25000C7}"/>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4288D7A-F857-418D-92F2-368E841B9F27}"/>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1084F50-7F3C-4A4A-877E-FFD9EC7CD88B}"/>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31E64C1-F4C0-4A94-B319-BB1A0A2450B5}"/>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63D8374-8052-417F-AB69-B97EAC43D513}"/>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7750734-4D51-4019-A003-38A3DE49B434}"/>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1B693D1-DBA2-4D3B-9B37-D9EE8C4112F4}"/>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BCD3EA8-E4C0-4AF6-817F-F9F29157A499}"/>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A170FB3-B397-4AC9-85FD-65388F26D90A}"/>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E5EC0B9-49C7-4777-AEC5-B5EF8DE40498}"/>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902048B-30F7-4434-87A5-140F9BB4BEB1}"/>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0500A6E2-A41C-4751-8A4E-9A0C5718D930}"/>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C259517-7BE7-45F9-81C0-3A6362BF143C}"/>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0652F56-7B71-42B2-AB68-22204A6DF177}"/>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059830E-1C3D-4D42-8789-524971CB4657}"/>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53325A7-86D3-4B52-A7E3-ADDF408B4067}"/>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D53F46F-EC12-484C-A4E7-791E57687AC1}"/>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64ED9CA-8950-47B8-A9ED-22B45CE15FBC}"/>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4429F7B-9FD7-438F-8ECA-3FCAD0061805}"/>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C558100-D455-4B41-890C-BCC898B2D165}"/>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F2886397-398A-4318-BE16-2CBAC1902F9E}"/>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D32A3A6-CE6E-4ABD-8522-2C8DC88C070E}"/>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9014C09-5B84-4798-8BDE-C80D76E67B8E}"/>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A29EB9E-ED9D-4C69-8A26-9A7A0A830569}"/>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A2899F9-1795-416F-8F3D-26EEB684DB6A}"/>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3043474-8625-495C-BD06-3627FD286C55}"/>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432CE47-7631-408E-8DDC-79EE378B707B}"/>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2C8832D-8B8D-4036-B913-2D363143274B}"/>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CCEFEAF-E87B-4FF2-A947-94CABAA0610D}"/>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43A7CD3-94E1-42A9-BAB7-2AFCD9FCBD10}"/>
              </a:ext>
            </a:extLst>
          </p:cNvPr>
          <p:cNvSpPr>
            <a:spLocks noGrp="1"/>
          </p:cNvSpPr>
          <p:nvPr>
            <p:ph type="ctrTitle"/>
          </p:nvPr>
        </p:nvSpPr>
        <p:spPr>
          <a:xfrm>
            <a:off x="691078" y="722903"/>
            <a:ext cx="10495904" cy="2460770"/>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467609B-8FD3-4FF7-8EBC-6619CA868B33}"/>
              </a:ext>
            </a:extLst>
          </p:cNvPr>
          <p:cNvSpPr>
            <a:spLocks noGrp="1"/>
          </p:cNvSpPr>
          <p:nvPr>
            <p:ph type="subTitle" idx="1"/>
          </p:nvPr>
        </p:nvSpPr>
        <p:spPr>
          <a:xfrm>
            <a:off x="691078" y="3428997"/>
            <a:ext cx="10495904" cy="2306639"/>
          </a:xfrm>
        </p:spPr>
        <p:txBody>
          <a:bodyPr/>
          <a:lstStyle>
            <a:lvl1pPr marL="0" indent="0" algn="l">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39" name="Right Triangle 38">
            <a:extLst>
              <a:ext uri="{FF2B5EF4-FFF2-40B4-BE49-F238E27FC236}">
                <a16:creationId xmlns:a16="http://schemas.microsoft.com/office/drawing/2014/main" id="{2437C4A8-8E3A-4ADA-93B9-64737CE1ABB1}"/>
              </a:ext>
              <a:ext uri="{C183D7F6-B498-43B3-948B-1728B52AA6E4}">
                <adec:decorative xmlns:adec="http://schemas.microsoft.com/office/drawing/2017/decorative" val="1"/>
              </a:ext>
            </a:extLst>
          </p:cNvPr>
          <p:cNvSpPr/>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Date Placeholder 3">
            <a:extLst>
              <a:ext uri="{FF2B5EF4-FFF2-40B4-BE49-F238E27FC236}">
                <a16:creationId xmlns:a16="http://schemas.microsoft.com/office/drawing/2014/main" id="{ACC7A76F-3401-4F50-AE85-8F2AA247B99F}"/>
              </a:ext>
            </a:extLst>
          </p:cNvPr>
          <p:cNvSpPr>
            <a:spLocks noGrp="1"/>
          </p:cNvSpPr>
          <p:nvPr>
            <p:ph type="dt" sz="half" idx="10"/>
          </p:nvPr>
        </p:nvSpPr>
        <p:spPr/>
        <p:txBody>
          <a:bodyPr/>
          <a:lstStyle/>
          <a:p>
            <a:fld id="{8F72BA41-EC5B-4197-BCC8-0FD2E523CD7A}" type="datetimeFigureOut">
              <a:rPr lang="en-US" smtClean="0"/>
              <a:t>12/12/2022</a:t>
            </a:fld>
            <a:endParaRPr lang="en-US"/>
          </a:p>
        </p:txBody>
      </p:sp>
      <p:sp>
        <p:nvSpPr>
          <p:cNvPr id="5" name="Footer Placeholder 4">
            <a:extLst>
              <a:ext uri="{FF2B5EF4-FFF2-40B4-BE49-F238E27FC236}">
                <a16:creationId xmlns:a16="http://schemas.microsoft.com/office/drawing/2014/main" id="{DEF02E50-D34E-4DD4-8B3B-55D08F25F50A}"/>
              </a:ext>
            </a:extLst>
          </p:cNvPr>
          <p:cNvSpPr>
            <a:spLocks noGrp="1"/>
          </p:cNvSpPr>
          <p:nvPr>
            <p:ph type="ftr" sz="quarter" idx="11"/>
          </p:nvPr>
        </p:nvSpPr>
        <p:spPr>
          <a:xfrm>
            <a:off x="691078" y="236364"/>
            <a:ext cx="4114800" cy="417126"/>
          </a:xfrm>
        </p:spPr>
        <p:txBody>
          <a:bodyPr/>
          <a:lstStyle/>
          <a:p>
            <a:endParaRPr lang="en-US" dirty="0"/>
          </a:p>
        </p:txBody>
      </p:sp>
      <p:sp>
        <p:nvSpPr>
          <p:cNvPr id="6" name="Slide Number Placeholder 5">
            <a:extLst>
              <a:ext uri="{FF2B5EF4-FFF2-40B4-BE49-F238E27FC236}">
                <a16:creationId xmlns:a16="http://schemas.microsoft.com/office/drawing/2014/main" id="{37B53B71-D2FA-4DDC-9C9C-E26F7B591A8E}"/>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6717337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BD70F-ACE4-4595-845E-2296BDF83B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6978CD9-E0B5-4B48-8366-91E6D22C9FB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FAF4B4-44D3-4E29-B235-A1B868207789}"/>
              </a:ext>
            </a:extLst>
          </p:cNvPr>
          <p:cNvSpPr>
            <a:spLocks noGrp="1"/>
          </p:cNvSpPr>
          <p:nvPr>
            <p:ph type="dt" sz="half" idx="10"/>
          </p:nvPr>
        </p:nvSpPr>
        <p:spPr/>
        <p:txBody>
          <a:bodyPr/>
          <a:lstStyle/>
          <a:p>
            <a:fld id="{8F72BA41-EC5B-4197-BCC8-0FD2E523CD7A}" type="datetimeFigureOut">
              <a:rPr lang="en-US" smtClean="0"/>
              <a:t>12/12/2022</a:t>
            </a:fld>
            <a:endParaRPr lang="en-US"/>
          </a:p>
        </p:txBody>
      </p:sp>
      <p:sp>
        <p:nvSpPr>
          <p:cNvPr id="5" name="Footer Placeholder 4">
            <a:extLst>
              <a:ext uri="{FF2B5EF4-FFF2-40B4-BE49-F238E27FC236}">
                <a16:creationId xmlns:a16="http://schemas.microsoft.com/office/drawing/2014/main" id="{E2D7BA37-9639-480E-84AB-EA277225CA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BFC658-154E-48DE-AD31-813E5170C93C}"/>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7031712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65405209-5179-4359-91ED-1B1A46619A99}"/>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8" name="Straight Connector 7">
              <a:extLst>
                <a:ext uri="{FF2B5EF4-FFF2-40B4-BE49-F238E27FC236}">
                  <a16:creationId xmlns:a16="http://schemas.microsoft.com/office/drawing/2014/main" id="{0E32344F-3BE0-4CE8-B1BD-9ABD425E1C0D}"/>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99DE306-F4FB-4730-A066-ADF38D739563}"/>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CB32885-303F-477F-A081-27425944F230}"/>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60C0C0B-4CD0-467D-A382-2B2415102C48}"/>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788DF0F-327F-43A5-AB71-3D32053D83CA}"/>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98A0902-2662-4911-A532-AA6310861479}"/>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ABDA4F7-23F4-46D1-8B7E-A21DD84083E1}"/>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C9FC2-8808-438E-8FFB-5FE416BFB5C8}"/>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04694E5-71F9-4210-9BE8-FC12CC177BD3}"/>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B37E805-A7E5-4906-B0C5-1373F3DA9628}"/>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A4CD964-FBD6-41AB-8A02-9509A2BAC11F}"/>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9CD7FF8-E827-4E0A-BCE2-CCB34EDAC0FC}"/>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C4AD6BB-F1EE-4FB8-96E8-6890447800EC}"/>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E935057-E0A3-4DAE-B9C8-6E818D7A7205}"/>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308DDF69-1C14-453C-BC3A-37D3FE69DFC7}"/>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6C26D82-15BA-4B2E-A42D-2ECA8012D307}"/>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7F73B67-E5E9-4000-91DA-034B2127EFD2}"/>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EAFAC1B5-F0DD-4FC0-B4C9-77CB29DF4425}"/>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9ACB3DB-54B2-4CEE-A791-C6FC6C758DAE}"/>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8324004-1030-47D9-B817-425FF6ECCECC}"/>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A001C4-81AB-4FA6-ADAA-C8618056353B}"/>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D1DAD34-7844-4F16-9874-F51F2A23B9EA}"/>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7DCBC6D-1BDA-4CB1-A3EC-59F240C8FA19}"/>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5B3C1A0-58E7-47E4-831B-CF3EE21D1E90}"/>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8A09FAA-E123-4FE4-B67A-9EBDE1A3130F}"/>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317B7C6-C816-4A58-B184-135E4FD19F55}"/>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4D22ABB-4CE8-47DC-80BF-39B3E4CF7048}"/>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3A17DE37-A292-4031-AF42-CDB00A13EE76}"/>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73EF673-CB75-435F-9BF3-7594EC3ADF8F}"/>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35F4581-15F6-47EE-87D0-1132A093DBA5}"/>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65CF984-F5BD-45C4-9A12-B02DB4F044E1}"/>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39" name="Right Triangle 38">
            <a:extLst>
              <a:ext uri="{FF2B5EF4-FFF2-40B4-BE49-F238E27FC236}">
                <a16:creationId xmlns:a16="http://schemas.microsoft.com/office/drawing/2014/main" id="{ACE66A86-8455-497B-9CA4-F460A19E5FBB}"/>
              </a:ext>
              <a:ext uri="{C183D7F6-B498-43B3-948B-1728B52AA6E4}">
                <adec:decorative xmlns:adec="http://schemas.microsoft.com/office/drawing/2017/decorative" val="1"/>
              </a:ext>
            </a:extLst>
          </p:cNvPr>
          <p:cNvSpPr/>
          <p:nvPr/>
        </p:nvSpPr>
        <p:spPr>
          <a:xfrm rot="18900000">
            <a:off x="7770390" y="-287370"/>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Vertical Title 1">
            <a:extLst>
              <a:ext uri="{FF2B5EF4-FFF2-40B4-BE49-F238E27FC236}">
                <a16:creationId xmlns:a16="http://schemas.microsoft.com/office/drawing/2014/main" id="{5868C62B-71EF-4824-9EE8-6CAE17984232}"/>
              </a:ext>
            </a:extLst>
          </p:cNvPr>
          <p:cNvSpPr>
            <a:spLocks noGrp="1"/>
          </p:cNvSpPr>
          <p:nvPr>
            <p:ph type="title" orient="vert"/>
          </p:nvPr>
        </p:nvSpPr>
        <p:spPr>
          <a:xfrm>
            <a:off x="7707774" y="715616"/>
            <a:ext cx="3295876" cy="5026597"/>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243E4C8-4AA9-49D7-BF71-1AB5F2CFE1FC}"/>
              </a:ext>
            </a:extLst>
          </p:cNvPr>
          <p:cNvSpPr>
            <a:spLocks noGrp="1"/>
          </p:cNvSpPr>
          <p:nvPr>
            <p:ph type="body" orient="vert" idx="1"/>
          </p:nvPr>
        </p:nvSpPr>
        <p:spPr>
          <a:xfrm>
            <a:off x="683588" y="715616"/>
            <a:ext cx="6770448" cy="502659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97898B3-014E-440B-BA4E-106339212804}"/>
              </a:ext>
            </a:extLst>
          </p:cNvPr>
          <p:cNvSpPr>
            <a:spLocks noGrp="1"/>
          </p:cNvSpPr>
          <p:nvPr>
            <p:ph type="dt" sz="half" idx="10"/>
          </p:nvPr>
        </p:nvSpPr>
        <p:spPr/>
        <p:txBody>
          <a:bodyPr/>
          <a:lstStyle/>
          <a:p>
            <a:fld id="{8F72BA41-EC5B-4197-BCC8-0FD2E523CD7A}" type="datetimeFigureOut">
              <a:rPr lang="en-US" smtClean="0"/>
              <a:t>12/12/2022</a:t>
            </a:fld>
            <a:endParaRPr lang="en-US"/>
          </a:p>
        </p:txBody>
      </p:sp>
      <p:sp>
        <p:nvSpPr>
          <p:cNvPr id="5" name="Footer Placeholder 4">
            <a:extLst>
              <a:ext uri="{FF2B5EF4-FFF2-40B4-BE49-F238E27FC236}">
                <a16:creationId xmlns:a16="http://schemas.microsoft.com/office/drawing/2014/main" id="{81C22643-CE63-4C3E-B437-5A1A5EF911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D1CE5E-160A-4B37-94E2-3D9DC75BFFAF}"/>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1296890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8D6B-70A2-430A-9F5D-DA093D8C16CF}"/>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94A2845-6CA6-4745-A951-25B8D5319D8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049424-7A20-4BA1-9F60-671A5DBB3B13}"/>
              </a:ext>
            </a:extLst>
          </p:cNvPr>
          <p:cNvSpPr>
            <a:spLocks noGrp="1"/>
          </p:cNvSpPr>
          <p:nvPr>
            <p:ph type="dt" sz="half" idx="10"/>
          </p:nvPr>
        </p:nvSpPr>
        <p:spPr/>
        <p:txBody>
          <a:bodyPr/>
          <a:lstStyle/>
          <a:p>
            <a:fld id="{8F72BA41-EC5B-4197-BCC8-0FD2E523CD7A}" type="datetimeFigureOut">
              <a:rPr lang="en-US" smtClean="0"/>
              <a:t>12/12/2022</a:t>
            </a:fld>
            <a:endParaRPr lang="en-US"/>
          </a:p>
        </p:txBody>
      </p:sp>
      <p:sp>
        <p:nvSpPr>
          <p:cNvPr id="5" name="Footer Placeholder 4">
            <a:extLst>
              <a:ext uri="{FF2B5EF4-FFF2-40B4-BE49-F238E27FC236}">
                <a16:creationId xmlns:a16="http://schemas.microsoft.com/office/drawing/2014/main" id="{4F1BD2B2-E17F-402E-8EA3-5C7C1118A8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D23070-8658-4AC0-B2A3-4BE605A840F8}"/>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2005268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A69DB7AC-F7D7-430A-A2A7-CD3EBBF1D35D}"/>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8" name="Straight Connector 7">
              <a:extLst>
                <a:ext uri="{FF2B5EF4-FFF2-40B4-BE49-F238E27FC236}">
                  <a16:creationId xmlns:a16="http://schemas.microsoft.com/office/drawing/2014/main" id="{66AAF10E-F092-4160-BF4A-FF568555B790}"/>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6341C04-9B94-4385-A661-7B8C17000497}"/>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4C1D709-6A0F-409C-B2D0-C248E562265E}"/>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999BE53-BA11-4B67-BFBB-6281DB50C75D}"/>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B662D93-31C1-4DFB-A938-E631F89AA9F0}"/>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7ECC8DA-0BEC-4508-89D4-12FA35B481F5}"/>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7DC8E6C-1B78-4B89-82DD-BBA778CD1482}"/>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8E5F54A-0315-4B15-B865-1F0460526260}"/>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D7F352-DE39-4835-8D3F-69CDEC490F1E}"/>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9D6F20A-F777-4F41-B23B-735A64FA5DA3}"/>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1BBADBA-0F74-418B-BC50-AD44596C3EF8}"/>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3918BE26-88E5-457C-8095-745F34D15366}"/>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FB269E0-E058-4340-B93D-7D40FFF521F3}"/>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DDD9AEE-5501-4385-B339-4616F567B53D}"/>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4D29C61-8926-4C98-882B-AB90108C8386}"/>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AC585F9-B633-4F7E-AADE-75079DC17158}"/>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5DC6366-5525-4FBC-9886-D4409F6B2993}"/>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CC03CF9-098C-4140-806A-023D3DC3F2E3}"/>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9C41BC4-89DF-4EC4-A141-9EF16D8EEB5B}"/>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32AD067-E64C-499E-9C0A-A72525874417}"/>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653DD54-FA2B-4B91-A94E-3C46AE21B385}"/>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86AC204-156B-442E-B028-01036BD1F267}"/>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03512DE-F013-431A-9F6E-ADDA88FB2DD5}"/>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E95FEE1-61A9-4065-B9F8-5589180AC62B}"/>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028AA59-C1FA-46C0-BFDD-1C1D3404C81C}"/>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A5C99EE-B791-470A-8639-0357A751EB43}"/>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54F4204-F48B-4AF5-B11E-0CE7D972AC37}"/>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76643FE-3966-4B82-9623-C61A56EDD20C}"/>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2DD769C5-B1B1-45BD-A40A-67E6568C8434}"/>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A511707-50C7-48B2-81F7-5C82BF57795C}"/>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38D44F3-CCFE-48A0-8414-FFF5E43D9184}"/>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2D126FE0-8204-40BB-AD46-4A0C7A47514C}"/>
              </a:ext>
            </a:extLst>
          </p:cNvPr>
          <p:cNvSpPr>
            <a:spLocks noGrp="1"/>
          </p:cNvSpPr>
          <p:nvPr>
            <p:ph type="title"/>
          </p:nvPr>
        </p:nvSpPr>
        <p:spPr>
          <a:xfrm>
            <a:off x="691078" y="718115"/>
            <a:ext cx="10312571" cy="2781501"/>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25E350-4200-419C-A167-527DD6B77792}"/>
              </a:ext>
            </a:extLst>
          </p:cNvPr>
          <p:cNvSpPr>
            <a:spLocks noGrp="1"/>
          </p:cNvSpPr>
          <p:nvPr>
            <p:ph type="body" idx="1"/>
          </p:nvPr>
        </p:nvSpPr>
        <p:spPr>
          <a:xfrm>
            <a:off x="691078" y="3753350"/>
            <a:ext cx="10312571" cy="1991572"/>
          </a:xfrm>
        </p:spPr>
        <p:txBody>
          <a:bodyPr/>
          <a:lstStyle>
            <a:lvl1pPr marL="0" indent="0">
              <a:buNone/>
              <a:defRPr lang="en-US" sz="2400" kern="120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9" name="Right Triangle 38">
            <a:extLst>
              <a:ext uri="{FF2B5EF4-FFF2-40B4-BE49-F238E27FC236}">
                <a16:creationId xmlns:a16="http://schemas.microsoft.com/office/drawing/2014/main" id="{6741F519-22CF-4C01-B140-5480DBAB30F8}"/>
              </a:ext>
              <a:ext uri="{C183D7F6-B498-43B3-948B-1728B52AA6E4}">
                <adec:decorative xmlns:adec="http://schemas.microsoft.com/office/drawing/2017/decorative" val="1"/>
              </a:ext>
            </a:extLst>
          </p:cNvPr>
          <p:cNvSpPr/>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Date Placeholder 3">
            <a:extLst>
              <a:ext uri="{FF2B5EF4-FFF2-40B4-BE49-F238E27FC236}">
                <a16:creationId xmlns:a16="http://schemas.microsoft.com/office/drawing/2014/main" id="{D05D1550-9064-4767-B70A-3501AF956C94}"/>
              </a:ext>
            </a:extLst>
          </p:cNvPr>
          <p:cNvSpPr>
            <a:spLocks noGrp="1"/>
          </p:cNvSpPr>
          <p:nvPr>
            <p:ph type="dt" sz="half" idx="10"/>
          </p:nvPr>
        </p:nvSpPr>
        <p:spPr/>
        <p:txBody>
          <a:bodyPr/>
          <a:lstStyle/>
          <a:p>
            <a:fld id="{8F72BA41-EC5B-4197-BCC8-0FD2E523CD7A}" type="datetimeFigureOut">
              <a:rPr lang="en-US" smtClean="0"/>
              <a:t>12/12/2022</a:t>
            </a:fld>
            <a:endParaRPr lang="en-US"/>
          </a:p>
        </p:txBody>
      </p:sp>
      <p:sp>
        <p:nvSpPr>
          <p:cNvPr id="5" name="Footer Placeholder 4">
            <a:extLst>
              <a:ext uri="{FF2B5EF4-FFF2-40B4-BE49-F238E27FC236}">
                <a16:creationId xmlns:a16="http://schemas.microsoft.com/office/drawing/2014/main" id="{581E1C33-2E8E-4041-9683-12048CB8AB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D36992-B921-4F3F-9C4A-0D67E618D114}"/>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2874082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CFDF5-4B31-4F1B-83BA-82A9510379F2}"/>
              </a:ext>
            </a:extLst>
          </p:cNvPr>
          <p:cNvSpPr>
            <a:spLocks noGrp="1"/>
          </p:cNvSpPr>
          <p:nvPr>
            <p:ph type="title"/>
          </p:nvPr>
        </p:nvSpPr>
        <p:spPr>
          <a:xfrm>
            <a:off x="691078" y="722903"/>
            <a:ext cx="10312571" cy="1354844"/>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14EC9A6-F718-4497-8A75-637EE17458E0}"/>
              </a:ext>
            </a:extLst>
          </p:cNvPr>
          <p:cNvSpPr>
            <a:spLocks noGrp="1"/>
          </p:cNvSpPr>
          <p:nvPr>
            <p:ph sz="half" idx="1"/>
          </p:nvPr>
        </p:nvSpPr>
        <p:spPr>
          <a:xfrm>
            <a:off x="691078" y="2345843"/>
            <a:ext cx="5009584" cy="32743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D503E57-9695-4508-9778-B3DB1FB5FAB6}"/>
              </a:ext>
            </a:extLst>
          </p:cNvPr>
          <p:cNvSpPr>
            <a:spLocks noGrp="1"/>
          </p:cNvSpPr>
          <p:nvPr>
            <p:ph sz="half" idx="2"/>
          </p:nvPr>
        </p:nvSpPr>
        <p:spPr>
          <a:xfrm>
            <a:off x="5935075" y="2345843"/>
            <a:ext cx="5068574" cy="32743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474CEE6-B9DC-4CCC-8F4C-0B4DADFB0195}"/>
              </a:ext>
            </a:extLst>
          </p:cNvPr>
          <p:cNvSpPr>
            <a:spLocks noGrp="1"/>
          </p:cNvSpPr>
          <p:nvPr>
            <p:ph type="dt" sz="half" idx="10"/>
          </p:nvPr>
        </p:nvSpPr>
        <p:spPr/>
        <p:txBody>
          <a:bodyPr/>
          <a:lstStyle/>
          <a:p>
            <a:fld id="{8F72BA41-EC5B-4197-BCC8-0FD2E523CD7A}" type="datetimeFigureOut">
              <a:rPr lang="en-US" smtClean="0"/>
              <a:t>12/12/2022</a:t>
            </a:fld>
            <a:endParaRPr lang="en-US"/>
          </a:p>
        </p:txBody>
      </p:sp>
      <p:sp>
        <p:nvSpPr>
          <p:cNvPr id="6" name="Footer Placeholder 5">
            <a:extLst>
              <a:ext uri="{FF2B5EF4-FFF2-40B4-BE49-F238E27FC236}">
                <a16:creationId xmlns:a16="http://schemas.microsoft.com/office/drawing/2014/main" id="{2AC85191-5804-47C9-95EB-D49D715737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6B0A03-44F6-4299-B45D-E07A023906F0}"/>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27167179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920E6-CC97-4BD8-92FE-8F36024D0E38}"/>
              </a:ext>
            </a:extLst>
          </p:cNvPr>
          <p:cNvSpPr>
            <a:spLocks noGrp="1"/>
          </p:cNvSpPr>
          <p:nvPr>
            <p:ph type="title"/>
          </p:nvPr>
        </p:nvSpPr>
        <p:spPr>
          <a:xfrm>
            <a:off x="691078" y="722900"/>
            <a:ext cx="10320062" cy="1407505"/>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73872FB-EDD5-42FB-8A9A-279EAD4FB0D9}"/>
              </a:ext>
            </a:extLst>
          </p:cNvPr>
          <p:cNvSpPr>
            <a:spLocks noGrp="1"/>
          </p:cNvSpPr>
          <p:nvPr>
            <p:ph type="body" idx="1"/>
          </p:nvPr>
        </p:nvSpPr>
        <p:spPr>
          <a:xfrm>
            <a:off x="691078" y="2331481"/>
            <a:ext cx="4963444" cy="54007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5F28C1-95C8-476A-8D93-D580DD39D8F7}"/>
              </a:ext>
            </a:extLst>
          </p:cNvPr>
          <p:cNvSpPr>
            <a:spLocks noGrp="1"/>
          </p:cNvSpPr>
          <p:nvPr>
            <p:ph sz="half" idx="2"/>
          </p:nvPr>
        </p:nvSpPr>
        <p:spPr>
          <a:xfrm>
            <a:off x="691078" y="2954564"/>
            <a:ext cx="4963444" cy="27903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4315485-EE1A-41B0-873A-BA9D06E88BFD}"/>
              </a:ext>
            </a:extLst>
          </p:cNvPr>
          <p:cNvSpPr>
            <a:spLocks noGrp="1"/>
          </p:cNvSpPr>
          <p:nvPr>
            <p:ph type="body" sz="quarter" idx="3"/>
          </p:nvPr>
        </p:nvSpPr>
        <p:spPr>
          <a:xfrm>
            <a:off x="6103351" y="2331481"/>
            <a:ext cx="4900298" cy="54007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581A6FB-1583-4A1B-A4A7-C65062C57B73}"/>
              </a:ext>
            </a:extLst>
          </p:cNvPr>
          <p:cNvSpPr>
            <a:spLocks noGrp="1"/>
          </p:cNvSpPr>
          <p:nvPr>
            <p:ph sz="quarter" idx="4"/>
          </p:nvPr>
        </p:nvSpPr>
        <p:spPr>
          <a:xfrm>
            <a:off x="6103351" y="2954564"/>
            <a:ext cx="4900298" cy="27903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3A29EA7-E61E-4617-9DA9-40B9299B3287}"/>
              </a:ext>
            </a:extLst>
          </p:cNvPr>
          <p:cNvSpPr>
            <a:spLocks noGrp="1"/>
          </p:cNvSpPr>
          <p:nvPr>
            <p:ph type="dt" sz="half" idx="10"/>
          </p:nvPr>
        </p:nvSpPr>
        <p:spPr>
          <a:xfrm>
            <a:off x="683587" y="6215870"/>
            <a:ext cx="3843779" cy="417126"/>
          </a:xfrm>
        </p:spPr>
        <p:txBody>
          <a:bodyPr/>
          <a:lstStyle/>
          <a:p>
            <a:fld id="{8F72BA41-EC5B-4197-BCC8-0FD2E523CD7A}" type="datetimeFigureOut">
              <a:rPr lang="en-US" smtClean="0"/>
              <a:t>12/12/2022</a:t>
            </a:fld>
            <a:endParaRPr lang="en-US"/>
          </a:p>
        </p:txBody>
      </p:sp>
      <p:sp>
        <p:nvSpPr>
          <p:cNvPr id="8" name="Footer Placeholder 7">
            <a:extLst>
              <a:ext uri="{FF2B5EF4-FFF2-40B4-BE49-F238E27FC236}">
                <a16:creationId xmlns:a16="http://schemas.microsoft.com/office/drawing/2014/main" id="{D56249CC-EB72-46A6-87D9-5FBDA8E450EC}"/>
              </a:ext>
            </a:extLst>
          </p:cNvPr>
          <p:cNvSpPr>
            <a:spLocks noGrp="1"/>
          </p:cNvSpPr>
          <p:nvPr>
            <p:ph type="ftr" sz="quarter" idx="11"/>
          </p:nvPr>
        </p:nvSpPr>
        <p:spPr>
          <a:xfrm>
            <a:off x="691078" y="236364"/>
            <a:ext cx="4114800" cy="417126"/>
          </a:xfrm>
        </p:spPr>
        <p:txBody>
          <a:bodyPr/>
          <a:lstStyle/>
          <a:p>
            <a:endParaRPr lang="en-US" dirty="0"/>
          </a:p>
        </p:txBody>
      </p:sp>
      <p:sp>
        <p:nvSpPr>
          <p:cNvPr id="9" name="Slide Number Placeholder 8">
            <a:extLst>
              <a:ext uri="{FF2B5EF4-FFF2-40B4-BE49-F238E27FC236}">
                <a16:creationId xmlns:a16="http://schemas.microsoft.com/office/drawing/2014/main" id="{EAA04EE7-47BE-4ECE-A170-793C4E569518}"/>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1505604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E4946-24AD-40DD-95A7-49BA49C227DF}"/>
              </a:ext>
            </a:extLst>
          </p:cNvPr>
          <p:cNvSpPr>
            <a:spLocks noGrp="1"/>
          </p:cNvSpPr>
          <p:nvPr>
            <p:ph type="title"/>
          </p:nvPr>
        </p:nvSpPr>
        <p:spPr>
          <a:xfrm>
            <a:off x="691078" y="722903"/>
            <a:ext cx="10501177" cy="1401231"/>
          </a:xfrm>
        </p:spPr>
        <p:txBody>
          <a:bodyPr/>
          <a:lstStyle>
            <a:lvl1pPr>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7D8CF342-49F6-482D-943E-7E50B1694AE3}"/>
              </a:ext>
            </a:extLst>
          </p:cNvPr>
          <p:cNvSpPr>
            <a:spLocks noGrp="1"/>
          </p:cNvSpPr>
          <p:nvPr>
            <p:ph type="dt" sz="half" idx="10"/>
          </p:nvPr>
        </p:nvSpPr>
        <p:spPr/>
        <p:txBody>
          <a:bodyPr/>
          <a:lstStyle/>
          <a:p>
            <a:fld id="{8F72BA41-EC5B-4197-BCC8-0FD2E523CD7A}" type="datetimeFigureOut">
              <a:rPr lang="en-US" smtClean="0"/>
              <a:t>12/12/2022</a:t>
            </a:fld>
            <a:endParaRPr lang="en-US"/>
          </a:p>
        </p:txBody>
      </p:sp>
      <p:sp>
        <p:nvSpPr>
          <p:cNvPr id="4" name="Footer Placeholder 3">
            <a:extLst>
              <a:ext uri="{FF2B5EF4-FFF2-40B4-BE49-F238E27FC236}">
                <a16:creationId xmlns:a16="http://schemas.microsoft.com/office/drawing/2014/main" id="{064033E5-3797-4FF8-866F-9FD9325A9FAB}"/>
              </a:ext>
            </a:extLst>
          </p:cNvPr>
          <p:cNvSpPr>
            <a:spLocks noGrp="1"/>
          </p:cNvSpPr>
          <p:nvPr>
            <p:ph type="ftr" sz="quarter" idx="11"/>
          </p:nvPr>
        </p:nvSpPr>
        <p:spPr>
          <a:xfrm>
            <a:off x="691078" y="236364"/>
            <a:ext cx="4114800" cy="417126"/>
          </a:xfrm>
        </p:spPr>
        <p:txBody>
          <a:bodyPr/>
          <a:lstStyle/>
          <a:p>
            <a:endParaRPr lang="en-US"/>
          </a:p>
        </p:txBody>
      </p:sp>
      <p:sp>
        <p:nvSpPr>
          <p:cNvPr id="5" name="Slide Number Placeholder 4">
            <a:extLst>
              <a:ext uri="{FF2B5EF4-FFF2-40B4-BE49-F238E27FC236}">
                <a16:creationId xmlns:a16="http://schemas.microsoft.com/office/drawing/2014/main" id="{66DC1E67-424D-4638-98F8-38E71A410011}"/>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3648751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45BED274-5EB4-4EF4-B353-E55BD502655C}"/>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6" name="Straight Connector 5">
              <a:extLst>
                <a:ext uri="{FF2B5EF4-FFF2-40B4-BE49-F238E27FC236}">
                  <a16:creationId xmlns:a16="http://schemas.microsoft.com/office/drawing/2014/main" id="{E0418BE5-560E-4E49-B12D-B555511FED72}"/>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849D1162-73B9-420F-BCBE-95039D00CD24}"/>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92BA76FE-316A-48E2-A03B-4E05691C4348}"/>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E678FBC-A6AD-4422-BA24-A4172F8862CA}"/>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D3C5C3E-2D08-43F0-AFAC-E15360CA7D34}"/>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0BEAC62-AF92-4A65-9790-6F6E0C6C5A1F}"/>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C77D7C5-E76E-4E82-BFC4-9A75D2C8089D}"/>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66E0152-96B9-4067-80D3-D9BDE6D7EC95}"/>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918AFCC-B9DA-4092-8FBA-2CFEDB0388E3}"/>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1EC7D33-C87E-4812-A722-53C5D99272B5}"/>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5F239E3-501A-4C3C-9BE4-6BFA0D3126B7}"/>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B62BF3B-95BB-4188-AAE5-015A0EF3D186}"/>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14E5F0F-0124-40D0-A0BF-AE307A0E15F4}"/>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BADC3B1-26C7-4CF1-B29D-4D0DEA3E2633}"/>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0A7DF6E-1132-4A80-9B18-593B1ACD7784}"/>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EF19589-10D8-4A8F-A0B1-F7CE380E3001}"/>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8E6BB32-C4F8-4914-88D3-7DC5E79D023E}"/>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8F046EE-9DBA-4924-A19C-ED8741F5F810}"/>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AABBC44-ABA8-4913-824E-64D344724644}"/>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4272B22-1C39-47A0-8551-73666AFBEECC}"/>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8CDFF66-464C-4ABF-BB01-00500A3B7517}"/>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079FC88-BD3B-4C04-9B90-0FC93C179217}"/>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1FCAED8-8687-4141-A7C3-0D88ACEDFECA}"/>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65038E6-7B32-460F-B804-D6C105FF44C9}"/>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EC5DAE85-AD17-454B-AB64-CEFF52FDAB9D}"/>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C603643-2066-4967-AE4B-9DA143843B25}"/>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37E9533-9B07-43E3-B939-7BADC01FEE86}"/>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EDCCAAEE-AB2E-4534-893A-3DB109499FBB}"/>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BD39A2-970F-4714-AAA6-67EE99A0EAA9}"/>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F4A1387-348B-4E46-9B65-FDF76ED0EF20}"/>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F5DAF27-A54D-442A-93E4-BA7F04EAE379}"/>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Date Placeholder 1">
            <a:extLst>
              <a:ext uri="{FF2B5EF4-FFF2-40B4-BE49-F238E27FC236}">
                <a16:creationId xmlns:a16="http://schemas.microsoft.com/office/drawing/2014/main" id="{D2EA265F-80A1-448D-A6EB-CE8D6F6EC723}"/>
              </a:ext>
            </a:extLst>
          </p:cNvPr>
          <p:cNvSpPr>
            <a:spLocks noGrp="1"/>
          </p:cNvSpPr>
          <p:nvPr>
            <p:ph type="dt" sz="half" idx="10"/>
          </p:nvPr>
        </p:nvSpPr>
        <p:spPr/>
        <p:txBody>
          <a:bodyPr/>
          <a:lstStyle/>
          <a:p>
            <a:fld id="{8F72BA41-EC5B-4197-BCC8-0FD2E523CD7A}" type="datetimeFigureOut">
              <a:rPr lang="en-US" smtClean="0"/>
              <a:t>12/12/2022</a:t>
            </a:fld>
            <a:endParaRPr lang="en-US"/>
          </a:p>
        </p:txBody>
      </p:sp>
      <p:sp>
        <p:nvSpPr>
          <p:cNvPr id="3" name="Footer Placeholder 2">
            <a:extLst>
              <a:ext uri="{FF2B5EF4-FFF2-40B4-BE49-F238E27FC236}">
                <a16:creationId xmlns:a16="http://schemas.microsoft.com/office/drawing/2014/main" id="{4815D00D-89E6-4E7A-9A4D-A8CCEB3BED2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22B5AEA-8C38-4776-878C-AB01474D9171}"/>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17744326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40" name="Right Triangle 39">
            <a:extLst>
              <a:ext uri="{FF2B5EF4-FFF2-40B4-BE49-F238E27FC236}">
                <a16:creationId xmlns:a16="http://schemas.microsoft.com/office/drawing/2014/main" id="{C4853C57-22BC-4465-8B37-DC06FE5A0003}"/>
              </a:ext>
              <a:ext uri="{C183D7F6-B498-43B3-948B-1728B52AA6E4}">
                <adec:decorative xmlns:adec="http://schemas.microsoft.com/office/drawing/2017/decorative" val="1"/>
              </a:ext>
            </a:extLst>
          </p:cNvPr>
          <p:cNvSpPr/>
          <p:nvPr/>
        </p:nvSpPr>
        <p:spPr>
          <a:xfrm rot="13500000">
            <a:off x="-281092" y="314485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7E67C0A6-48E9-4845-9EBF-EF2A3DFD274F}"/>
              </a:ext>
            </a:extLst>
          </p:cNvPr>
          <p:cNvSpPr>
            <a:spLocks noGrp="1"/>
          </p:cNvSpPr>
          <p:nvPr>
            <p:ph type="title"/>
          </p:nvPr>
        </p:nvSpPr>
        <p:spPr>
          <a:xfrm>
            <a:off x="683587" y="713677"/>
            <a:ext cx="4499914" cy="2996581"/>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A8B542-2084-485C-ABFC-94340B4C7E77}"/>
              </a:ext>
            </a:extLst>
          </p:cNvPr>
          <p:cNvSpPr>
            <a:spLocks noGrp="1"/>
          </p:cNvSpPr>
          <p:nvPr>
            <p:ph idx="1"/>
          </p:nvPr>
        </p:nvSpPr>
        <p:spPr>
          <a:xfrm>
            <a:off x="5698672" y="708102"/>
            <a:ext cx="5656716" cy="543064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9647791F-9546-470D-A174-D75285263C2C}"/>
              </a:ext>
            </a:extLst>
          </p:cNvPr>
          <p:cNvSpPr>
            <a:spLocks noGrp="1"/>
          </p:cNvSpPr>
          <p:nvPr>
            <p:ph type="body" sz="half" idx="2"/>
          </p:nvPr>
        </p:nvSpPr>
        <p:spPr>
          <a:xfrm>
            <a:off x="683587" y="3976544"/>
            <a:ext cx="4499914" cy="2162201"/>
          </a:xfrm>
        </p:spPr>
        <p:txBody>
          <a:bodyPr>
            <a:normAutofit/>
          </a:bodyPr>
          <a:lstStyle>
            <a:lvl1pPr marL="0" indent="0">
              <a:buNone/>
              <a:defRPr lang="en-US" sz="2400" b="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10000"/>
              </a:lnSpc>
              <a:spcBef>
                <a:spcPts val="1000"/>
              </a:spcBef>
              <a:buClr>
                <a:schemeClr val="tx2">
                  <a:lumMod val="50000"/>
                  <a:lumOff val="50000"/>
                </a:schemeClr>
              </a:buClr>
              <a:buSzPct val="75000"/>
              <a:buFont typeface="Wingdings" panose="05000000000000000000" pitchFamily="2" charset="2"/>
              <a:buNone/>
            </a:pPr>
            <a:r>
              <a:rPr lang="en-US"/>
              <a:t>Click to edit Master text styles</a:t>
            </a:r>
          </a:p>
        </p:txBody>
      </p:sp>
      <p:grpSp>
        <p:nvGrpSpPr>
          <p:cNvPr id="8" name="Group 7">
            <a:extLst>
              <a:ext uri="{FF2B5EF4-FFF2-40B4-BE49-F238E27FC236}">
                <a16:creationId xmlns:a16="http://schemas.microsoft.com/office/drawing/2014/main" id="{0550D594-9D00-4E12-9A7B-8B78EC199482}"/>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9" name="Straight Connector 8">
              <a:extLst>
                <a:ext uri="{FF2B5EF4-FFF2-40B4-BE49-F238E27FC236}">
                  <a16:creationId xmlns:a16="http://schemas.microsoft.com/office/drawing/2014/main" id="{C5DEA230-2680-47DD-BD49-FDBF4C1105A5}"/>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0BA61D-887F-46F1-B20D-EA4C38D467CE}"/>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350DFBA-D16D-4AE0-8339-58C4089B94AD}"/>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F4AAAA5-CEFC-4C25-91D3-5AE49F720DA5}"/>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4D142AD-3FA3-43E4-8A61-61CF1E415684}"/>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C3755A3-93F4-4EC4-9635-7E89E4AF1D3F}"/>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0BFB588-0AB8-4BD8-9272-1CA867726018}"/>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45A6DF3-CF29-4480-A235-EAE88D65A63C}"/>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D6FF036-365A-4C15-8E15-0D5BBEBCEA58}"/>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85E76FF-4E86-4E42-B67E-B11AAE8D3076}"/>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1A64CEE-7CED-4EB2-A414-6F2D91E824F9}"/>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12C571B-47A6-49EB-A29F-678368BAED9F}"/>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160B109-845C-4119-BB66-9887B3859A7D}"/>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68B7447-FF64-42D9-B3C6-2BDC6F547EDE}"/>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FFF9B71-8653-450D-AFBE-2140D586FB50}"/>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F0B9E5A-C1DA-445C-A911-721DF98DDCDD}"/>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5C9A3DC-A478-4469-9359-34A435689F36}"/>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7DE3299-EED7-4771-A270-F6B02941AD65}"/>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434422A-5B59-41DC-8E2A-1A8244580E30}"/>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A176117-0990-434B-A9D9-B4B9043C5447}"/>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A7D6425E-C84A-462F-98F8-D0AB4FC3AF88}"/>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F13AB68-7321-4AC2-AC60-0F417877D078}"/>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E275CCE-D06F-49D0-8A47-372C5040330B}"/>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D4B374E-EEBC-4A9C-B3B4-B269EC719857}"/>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D80A7E6-BBEF-4EF1-B14A-29F26BFCF8E6}"/>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D7BC013-9B50-459D-8B8D-F756514A478B}"/>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48964C0-675D-4807-B795-4B695A8F8420}"/>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6911512-51A8-4CE7-A043-425C809EB5FB}"/>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3C15D1E-0EDF-4AD7-90C7-3D8D64E645DB}"/>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8265A2D-2A6A-4301-B59F-8BAD98D9A57B}"/>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4A4907F-2D1D-49D1-882D-119AA5E1183B}"/>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5" name="Date Placeholder 4">
            <a:extLst>
              <a:ext uri="{FF2B5EF4-FFF2-40B4-BE49-F238E27FC236}">
                <a16:creationId xmlns:a16="http://schemas.microsoft.com/office/drawing/2014/main" id="{AF6A2284-37AB-43F5-98B8-8AB49DBFA9F5}"/>
              </a:ext>
            </a:extLst>
          </p:cNvPr>
          <p:cNvSpPr>
            <a:spLocks noGrp="1"/>
          </p:cNvSpPr>
          <p:nvPr>
            <p:ph type="dt" sz="half" idx="10"/>
          </p:nvPr>
        </p:nvSpPr>
        <p:spPr/>
        <p:txBody>
          <a:bodyPr/>
          <a:lstStyle/>
          <a:p>
            <a:fld id="{8F72BA41-EC5B-4197-BCC8-0FD2E523CD7A}" type="datetimeFigureOut">
              <a:rPr lang="en-US" smtClean="0"/>
              <a:t>12/12/2022</a:t>
            </a:fld>
            <a:endParaRPr lang="en-US"/>
          </a:p>
        </p:txBody>
      </p:sp>
      <p:sp>
        <p:nvSpPr>
          <p:cNvPr id="6" name="Footer Placeholder 5">
            <a:extLst>
              <a:ext uri="{FF2B5EF4-FFF2-40B4-BE49-F238E27FC236}">
                <a16:creationId xmlns:a16="http://schemas.microsoft.com/office/drawing/2014/main" id="{9AD8ABAA-E2F7-4C89-99ED-2C340220DD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52EF12-B2CD-4F3C-9F19-A86915405017}"/>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8324519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DA6865-0A03-48FA-AD6E-D5BF8FDE9272}"/>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9" name="Straight Connector 8">
              <a:extLst>
                <a:ext uri="{FF2B5EF4-FFF2-40B4-BE49-F238E27FC236}">
                  <a16:creationId xmlns:a16="http://schemas.microsoft.com/office/drawing/2014/main" id="{2277E8EB-0DA2-40E4-AD12-1CCD0D262D0B}"/>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5BFE9F8-907A-4FFC-9FDE-2B51D238C40E}"/>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BDDC323-8732-4007-BB81-1BE917E3B2FF}"/>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908FC40-8403-438D-95CA-E4EDC66192A9}"/>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411D218-3FEA-4455-9809-91F029FB55AE}"/>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541390F-BE50-4E4E-9DA2-B5F23F1A93D8}"/>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EB3F094-97B5-48E1-A4DE-8BEED2550283}"/>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D4DBB43-CB34-4881-9445-A7FE131D5327}"/>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B71F972-027A-47F0-996C-84BFE4574050}"/>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C41353D-93C8-43F8-BBDE-7AB6B29EC38C}"/>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CF07B24-CBD8-4F09-81EB-504285F8E115}"/>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27873BB-1D79-4055-801C-BDA0F9A15136}"/>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008D42B-2F35-497E-A26D-9AF008619D43}"/>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7F57499-C4D9-4B7D-BADA-38462AA3164E}"/>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271F2B9-1FFA-4350-9370-B098459A2324}"/>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8FBAFFC-DC8F-4BB4-B405-E4AAA269AED4}"/>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94FCE64-D7A5-411A-8795-932DD39F9520}"/>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E0B4ECFC-FD43-44CF-B7FA-2A8C5651400F}"/>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99DFBC12-1E1D-44DE-9966-BAB05B246636}"/>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9BEF096-361C-478B-81EB-37584119BFEE}"/>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FC81993-CE86-4910-B9CE-B69375BDCEE3}"/>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75613D7-9FB0-4D33-8784-EC059DE019C8}"/>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520AFD9-E849-4F42-99B2-928E6098C29A}"/>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6A200B0B-91CD-4D66-ADFC-9585D283103C}"/>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5DB0C45-30CE-4C85-95C6-FFF4977C646A}"/>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DC31604-5F93-436D-A9D2-A48846D4E0DE}"/>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FF1B965-7DE1-4AE3-B28B-DB6847BC52CC}"/>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FD9FB65-4392-4D6A-8ACC-8151F682BFE8}"/>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B40380C-3493-4AFE-BF13-AE68A8D244B4}"/>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CB21DF1-4859-4991-9C10-F8FA68F41013}"/>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354AD212-17DC-4506-AAA0-34A46A0B11C3}"/>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5B556E7-762B-4E18-A961-A4F7A9ECF9D8}"/>
              </a:ext>
            </a:extLst>
          </p:cNvPr>
          <p:cNvSpPr>
            <a:spLocks noGrp="1"/>
          </p:cNvSpPr>
          <p:nvPr>
            <p:ph type="title"/>
          </p:nvPr>
        </p:nvSpPr>
        <p:spPr>
          <a:xfrm>
            <a:off x="683587" y="713677"/>
            <a:ext cx="4434823" cy="3020519"/>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FB7118AF-C54D-406D-AABE-AED6576D1281}"/>
              </a:ext>
            </a:extLst>
          </p:cNvPr>
          <p:cNvSpPr>
            <a:spLocks noGrp="1"/>
          </p:cNvSpPr>
          <p:nvPr>
            <p:ph type="pic" idx="1"/>
          </p:nvPr>
        </p:nvSpPr>
        <p:spPr>
          <a:xfrm>
            <a:off x="5698672" y="713677"/>
            <a:ext cx="5304977" cy="543064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0" name="Right Triangle 39">
            <a:extLst>
              <a:ext uri="{FF2B5EF4-FFF2-40B4-BE49-F238E27FC236}">
                <a16:creationId xmlns:a16="http://schemas.microsoft.com/office/drawing/2014/main" id="{205CDEB9-8DED-4711-8140-4C943FC2CDA0}"/>
              </a:ext>
              <a:ext uri="{C183D7F6-B498-43B3-948B-1728B52AA6E4}">
                <adec:decorative xmlns:adec="http://schemas.microsoft.com/office/drawing/2017/decorative" val="1"/>
              </a:ext>
            </a:extLst>
          </p:cNvPr>
          <p:cNvSpPr/>
          <p:nvPr/>
        </p:nvSpPr>
        <p:spPr>
          <a:xfrm rot="13500000">
            <a:off x="-281093" y="3143304"/>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ext Placeholder 3">
            <a:extLst>
              <a:ext uri="{FF2B5EF4-FFF2-40B4-BE49-F238E27FC236}">
                <a16:creationId xmlns:a16="http://schemas.microsoft.com/office/drawing/2014/main" id="{02E13C3F-6360-4760-9477-C3831A6E26EF}"/>
              </a:ext>
            </a:extLst>
          </p:cNvPr>
          <p:cNvSpPr>
            <a:spLocks noGrp="1"/>
          </p:cNvSpPr>
          <p:nvPr>
            <p:ph type="body" sz="half" idx="2"/>
          </p:nvPr>
        </p:nvSpPr>
        <p:spPr>
          <a:xfrm>
            <a:off x="683587" y="3970330"/>
            <a:ext cx="4434823" cy="2173992"/>
          </a:xfrm>
        </p:spPr>
        <p:txBody>
          <a:bodyPr/>
          <a:lstStyle>
            <a:lvl1pPr marL="0" indent="0">
              <a:buNone/>
              <a:defRPr lang="en-US" sz="2400" b="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192D3B-60EE-4FC5-9ED7-4445300844CA}"/>
              </a:ext>
            </a:extLst>
          </p:cNvPr>
          <p:cNvSpPr>
            <a:spLocks noGrp="1"/>
          </p:cNvSpPr>
          <p:nvPr>
            <p:ph type="dt" sz="half" idx="10"/>
          </p:nvPr>
        </p:nvSpPr>
        <p:spPr/>
        <p:txBody>
          <a:bodyPr/>
          <a:lstStyle/>
          <a:p>
            <a:fld id="{8F72BA41-EC5B-4197-BCC8-0FD2E523CD7A}" type="datetimeFigureOut">
              <a:rPr lang="en-US" smtClean="0"/>
              <a:t>12/12/2022</a:t>
            </a:fld>
            <a:endParaRPr lang="en-US"/>
          </a:p>
        </p:txBody>
      </p:sp>
      <p:sp>
        <p:nvSpPr>
          <p:cNvPr id="6" name="Footer Placeholder 5">
            <a:extLst>
              <a:ext uri="{FF2B5EF4-FFF2-40B4-BE49-F238E27FC236}">
                <a16:creationId xmlns:a16="http://schemas.microsoft.com/office/drawing/2014/main" id="{5BCF831E-9B19-4936-8BC9-F62A9B118B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71E1D1-F7A2-40D0-91DA-07468A9651E7}"/>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32835863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BDF0D99C-5D42-41C6-A50C-C4E2D6B2A36E}"/>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40" name="Straight Connector 39">
              <a:extLst>
                <a:ext uri="{FF2B5EF4-FFF2-40B4-BE49-F238E27FC236}">
                  <a16:creationId xmlns:a16="http://schemas.microsoft.com/office/drawing/2014/main" id="{5F28962D-50BA-43F8-8863-28ECE711D3FC}"/>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80F5939-D4E0-46FD-9A5A-5D648E381092}"/>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633D331-78CB-40A1-B167-8185EC5D707B}"/>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512E4B1-E78E-49E7-AA36-374CC1B084E4}"/>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A7D46340-CBFC-490F-B44E-7AA8FBF58B05}"/>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3575C26C-3EBD-4AA9-BA4D-2561E295D65D}"/>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35DB6BE-E065-4559-BF5C-36B56B379040}"/>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3DA54272-CD9D-4F68-BBAB-4F0C0C3EC635}"/>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002CE8F-9256-4F2C-B474-58873717119E}"/>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9C9DE9F-4252-401D-913E-B74C9E326F98}"/>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FE4E69B-534F-4A80-9E1C-798BEE1B0795}"/>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27564E1C-009C-4832-AE8D-E98286693F0C}"/>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4305DF1C-5801-43F2-A8B9-5351369418C0}"/>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06E71C8-0783-4E17-9B34-F51231DD2954}"/>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D908F17-2A89-4B0A-A2EA-692390969FE0}"/>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BE22751-380F-44F9-BEED-0A553CF87BE5}"/>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77B27910-846F-4E4E-B588-F5B2E026FE96}"/>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E6E0501E-134E-46D7-984F-3A382B0BB29B}"/>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90A83974-CBD7-4A69-9D84-2D3BBDE027A5}"/>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503E931-00D4-4B0C-BC69-49FE5C766518}"/>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7732A30-BE2F-4D71-BC37-60F7B44591B9}"/>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C8EB840-DE7D-4E67-989C-F4D8F50E15BD}"/>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F05D2CC2-53CC-487E-A72E-42B1E9B18460}"/>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03A12D6B-1D60-4F26-8FB9-74AD5B070BDF}"/>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41895D00-2D63-443C-95A8-5EB6E5EECBFF}"/>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6AC50652-2A56-4382-95D0-971644EE0FA9}"/>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DA50A374-8880-482D-B54F-F74E0D7BE187}"/>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66364D8-CCC7-4AAF-94BC-766EC160D99E}"/>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4A0DC409-26E2-4453-89FD-745EA849BE7F}"/>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239ED039-D66C-4A5E-AA35-E7A5FA2E64C2}"/>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C72C13DC-161E-49CF-96B5-5383AA052AB7}"/>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Placeholder 1">
            <a:extLst>
              <a:ext uri="{FF2B5EF4-FFF2-40B4-BE49-F238E27FC236}">
                <a16:creationId xmlns:a16="http://schemas.microsoft.com/office/drawing/2014/main" id="{05103067-48DA-458C-99F6-9921C19A802A}"/>
              </a:ext>
            </a:extLst>
          </p:cNvPr>
          <p:cNvSpPr>
            <a:spLocks noGrp="1"/>
          </p:cNvSpPr>
          <p:nvPr>
            <p:ph type="title"/>
          </p:nvPr>
        </p:nvSpPr>
        <p:spPr>
          <a:xfrm>
            <a:off x="691079" y="725951"/>
            <a:ext cx="10325000" cy="14424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CB86862-507E-4F73-890F-3B77BCFA3FA2}"/>
              </a:ext>
            </a:extLst>
          </p:cNvPr>
          <p:cNvSpPr>
            <a:spLocks noGrp="1"/>
          </p:cNvSpPr>
          <p:nvPr>
            <p:ph type="body" idx="1"/>
          </p:nvPr>
        </p:nvSpPr>
        <p:spPr>
          <a:xfrm>
            <a:off x="691079" y="2340131"/>
            <a:ext cx="10325000" cy="35644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EFBC0BB-AF05-4753-9159-41A16FBFC3B4}"/>
              </a:ext>
            </a:extLst>
          </p:cNvPr>
          <p:cNvSpPr>
            <a:spLocks noGrp="1"/>
          </p:cNvSpPr>
          <p:nvPr>
            <p:ph type="dt" sz="half" idx="2"/>
          </p:nvPr>
        </p:nvSpPr>
        <p:spPr>
          <a:xfrm>
            <a:off x="683587" y="6215870"/>
            <a:ext cx="3843779" cy="417126"/>
          </a:xfrm>
          <a:prstGeom prst="rect">
            <a:avLst/>
          </a:prstGeom>
        </p:spPr>
        <p:txBody>
          <a:bodyPr vert="horz" lIns="91440" tIns="45720" rIns="91440" bIns="45720" rtlCol="0" anchor="ctr"/>
          <a:lstStyle>
            <a:lvl1pPr algn="l">
              <a:defRPr sz="900">
                <a:solidFill>
                  <a:schemeClr val="tx1">
                    <a:tint val="75000"/>
                  </a:schemeClr>
                </a:solidFill>
              </a:defRPr>
            </a:lvl1pPr>
          </a:lstStyle>
          <a:p>
            <a:fld id="{8F72BA41-EC5B-4197-BCC8-0FD2E523CD7A}" type="datetimeFigureOut">
              <a:rPr lang="en-US" smtClean="0"/>
              <a:pPr/>
              <a:t>12/12/2022</a:t>
            </a:fld>
            <a:endParaRPr lang="en-US" dirty="0"/>
          </a:p>
        </p:txBody>
      </p:sp>
      <p:sp>
        <p:nvSpPr>
          <p:cNvPr id="5" name="Footer Placeholder 4">
            <a:extLst>
              <a:ext uri="{FF2B5EF4-FFF2-40B4-BE49-F238E27FC236}">
                <a16:creationId xmlns:a16="http://schemas.microsoft.com/office/drawing/2014/main" id="{28362F82-EA1A-4B02-8A64-3B44C0D9DAC6}"/>
              </a:ext>
            </a:extLst>
          </p:cNvPr>
          <p:cNvSpPr>
            <a:spLocks noGrp="1"/>
          </p:cNvSpPr>
          <p:nvPr>
            <p:ph type="ftr" sz="quarter" idx="3"/>
          </p:nvPr>
        </p:nvSpPr>
        <p:spPr>
          <a:xfrm>
            <a:off x="691078" y="236364"/>
            <a:ext cx="4114800" cy="417126"/>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9C5EF32-1CA9-4CDA-8182-2FB0C30A0F6F}"/>
              </a:ext>
            </a:extLst>
          </p:cNvPr>
          <p:cNvSpPr>
            <a:spLocks noGrp="1"/>
          </p:cNvSpPr>
          <p:nvPr>
            <p:ph type="sldNum" sz="quarter" idx="4"/>
          </p:nvPr>
        </p:nvSpPr>
        <p:spPr>
          <a:xfrm>
            <a:off x="11003649" y="6215870"/>
            <a:ext cx="979151" cy="417126"/>
          </a:xfrm>
          <a:prstGeom prst="rect">
            <a:avLst/>
          </a:prstGeom>
        </p:spPr>
        <p:txBody>
          <a:bodyPr vert="horz" lIns="91440" tIns="45720" rIns="91440" bIns="45720" rtlCol="0" anchor="ctr"/>
          <a:lstStyle>
            <a:lvl1pPr algn="ctr">
              <a:defRPr sz="900">
                <a:solidFill>
                  <a:schemeClr val="tx1">
                    <a:tint val="75000"/>
                  </a:schemeClr>
                </a:solidFill>
              </a:defRPr>
            </a:lvl1pPr>
          </a:lstStyle>
          <a:p>
            <a:fld id="{BE15108C-154A-4A5A-9C05-91A49A422BA7}" type="slidenum">
              <a:rPr lang="en-US" smtClean="0"/>
              <a:pPr/>
              <a:t>‹#›</a:t>
            </a:fld>
            <a:endParaRPr lang="en-US" dirty="0"/>
          </a:p>
        </p:txBody>
      </p:sp>
      <p:sp>
        <p:nvSpPr>
          <p:cNvPr id="7" name="Right Triangle 6">
            <a:extLst>
              <a:ext uri="{FF2B5EF4-FFF2-40B4-BE49-F238E27FC236}">
                <a16:creationId xmlns:a16="http://schemas.microsoft.com/office/drawing/2014/main" id="{63BAC6E0-ADAC-40FB-AF53-88FA5F83738C}"/>
              </a:ext>
              <a:ext uri="{C183D7F6-B498-43B3-948B-1728B52AA6E4}">
                <adec:decorative xmlns:adec="http://schemas.microsoft.com/office/drawing/2017/decorative" val="1"/>
              </a:ext>
            </a:extLst>
          </p:cNvPr>
          <p:cNvSpPr/>
          <p:nvPr/>
        </p:nvSpPr>
        <p:spPr>
          <a:xfrm rot="13500000">
            <a:off x="-281094" y="1516214"/>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655527182"/>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tx2">
            <a:lumMod val="50000"/>
            <a:lumOff val="50000"/>
          </a:schemeClr>
        </a:buClr>
        <a:buSzPct val="75000"/>
        <a:buFont typeface="Wingdings" panose="05000000000000000000" pitchFamily="2" charset="2"/>
        <a:buChar char="§"/>
        <a:defRPr sz="2000" kern="1200">
          <a:solidFill>
            <a:schemeClr val="tx2"/>
          </a:solidFill>
          <a:latin typeface="+mn-lt"/>
          <a:ea typeface="+mn-ea"/>
          <a:cs typeface="+mn-cs"/>
        </a:defRPr>
      </a:lvl1pPr>
      <a:lvl2pPr marL="4572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800" kern="1200">
          <a:solidFill>
            <a:schemeClr val="tx2"/>
          </a:solidFill>
          <a:latin typeface="+mn-lt"/>
          <a:ea typeface="+mn-ea"/>
          <a:cs typeface="+mn-cs"/>
        </a:defRPr>
      </a:lvl2pPr>
      <a:lvl3pPr marL="6858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600" kern="1200">
          <a:solidFill>
            <a:schemeClr val="tx2"/>
          </a:solidFill>
          <a:latin typeface="+mn-lt"/>
          <a:ea typeface="+mn-ea"/>
          <a:cs typeface="+mn-cs"/>
        </a:defRPr>
      </a:lvl3pPr>
      <a:lvl4pPr marL="9144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400" kern="1200">
          <a:solidFill>
            <a:schemeClr val="tx2"/>
          </a:solidFill>
          <a:latin typeface="+mn-lt"/>
          <a:ea typeface="+mn-ea"/>
          <a:cs typeface="+mn-cs"/>
        </a:defRPr>
      </a:lvl4pPr>
      <a:lvl5pPr marL="11430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8">
            <a:extLst>
              <a:ext uri="{FF2B5EF4-FFF2-40B4-BE49-F238E27FC236}">
                <a16:creationId xmlns:a16="http://schemas.microsoft.com/office/drawing/2014/main" id="{A173122F-D466-4F08-90FA-0038F7AC21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45" name="Group 10">
            <a:extLst>
              <a:ext uri="{FF2B5EF4-FFF2-40B4-BE49-F238E27FC236}">
                <a16:creationId xmlns:a16="http://schemas.microsoft.com/office/drawing/2014/main" id="{67BF4BDF-C43E-4AD4-B812-CD822A58A0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2" name="Straight Connector 11">
              <a:extLst>
                <a:ext uri="{FF2B5EF4-FFF2-40B4-BE49-F238E27FC236}">
                  <a16:creationId xmlns:a16="http://schemas.microsoft.com/office/drawing/2014/main" id="{45104B33-C1B7-49E9-A8D4-AED32DA9B4D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6" name="Straight Connector 12">
              <a:extLst>
                <a:ext uri="{FF2B5EF4-FFF2-40B4-BE49-F238E27FC236}">
                  <a16:creationId xmlns:a16="http://schemas.microsoft.com/office/drawing/2014/main" id="{76D1F5F1-12D7-4519-8D3E-D2CF8552863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9D8EC52-C452-4454-A91B-A19D1D5A825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7" name="Straight Connector 14">
              <a:extLst>
                <a:ext uri="{FF2B5EF4-FFF2-40B4-BE49-F238E27FC236}">
                  <a16:creationId xmlns:a16="http://schemas.microsoft.com/office/drawing/2014/main" id="{5AE9A6D6-4FFD-4143-B0EC-05211F7A71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9824BC4-94BC-40AA-B7FF-11CB38C6FD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E0369AD-B896-4CC9-AA9E-CA61F5B87A8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E647EBC-2CEC-4660-8D08-22F5AD0640E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EF3CE81-B9B7-46B0-8E5A-65460C0F74D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514ED9C-D145-473F-BB91-C9A43B108E7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D086895-0270-447A-9B1B-A40D270C9F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55082E4-F159-4A22-AE61-3A0C94A2E54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AA7C90D-29BE-48E0-88AF-3EC123A544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A158CCA-0E9E-4752-A98A-82BD1D307A4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669DE5F-529F-46B6-9D58-7E5A8402422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1F392097-6E03-4179-9EF8-44ADBA733C8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D777B745-0324-4A98-AAE5-AA1764865E2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3EAC628-41AA-4478-9CE6-893440E4A53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2B74D1B5-16CB-41FF-9BE9-49F69B77FA4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93CD1D1-5195-4559-8326-995B654F95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06A9264-31DD-4A7D-8BBB-B06D9A5C814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9BC140B-45E1-40ED-9492-BB8888FBF90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73C6A33C-42C9-4673-9F6B-63C78D72CD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4298026-BFEC-467A-B8B0-99B29E23180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2856CF30-C899-4722-98E6-1933ACCD7E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814CDCF-976B-4558-BD71-1A71045FFF7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312AB455-3D6D-43F1-83D4-9EFBE0C0C8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EE8E6B21-A25D-4DC2-9F4D-C877A5879E8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2DB934B-67A5-478D-A05E-6548A15A6DA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6829ACD0-CEFF-4798-98E0-6DDE495C4C7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DD75DD7F-48D4-447E-A01F-2ED5F5E759A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4EA65D4-5E70-42D9-821D-BE65F296581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F225BFBC-046B-E00A-C9B2-3152BD339DC1}"/>
              </a:ext>
            </a:extLst>
          </p:cNvPr>
          <p:cNvSpPr>
            <a:spLocks noGrp="1"/>
          </p:cNvSpPr>
          <p:nvPr>
            <p:ph type="ctrTitle"/>
          </p:nvPr>
        </p:nvSpPr>
        <p:spPr>
          <a:xfrm>
            <a:off x="691078" y="722903"/>
            <a:ext cx="6374807" cy="2176541"/>
          </a:xfrm>
        </p:spPr>
        <p:txBody>
          <a:bodyPr anchor="t">
            <a:normAutofit/>
          </a:bodyPr>
          <a:lstStyle/>
          <a:p>
            <a:pPr>
              <a:lnSpc>
                <a:spcPct val="90000"/>
              </a:lnSpc>
            </a:pPr>
            <a:r>
              <a:rPr lang="en-US" sz="5000"/>
              <a:t>How Dangerous is NYC Compared to the Rest of the Country</a:t>
            </a:r>
          </a:p>
        </p:txBody>
      </p:sp>
      <p:sp>
        <p:nvSpPr>
          <p:cNvPr id="3" name="Subtitle 2">
            <a:extLst>
              <a:ext uri="{FF2B5EF4-FFF2-40B4-BE49-F238E27FC236}">
                <a16:creationId xmlns:a16="http://schemas.microsoft.com/office/drawing/2014/main" id="{65AA0EB2-CA5B-4119-1E61-659B4874EA08}"/>
              </a:ext>
            </a:extLst>
          </p:cNvPr>
          <p:cNvSpPr>
            <a:spLocks noGrp="1"/>
          </p:cNvSpPr>
          <p:nvPr>
            <p:ph type="subTitle" idx="1"/>
          </p:nvPr>
        </p:nvSpPr>
        <p:spPr>
          <a:xfrm>
            <a:off x="7427496" y="738954"/>
            <a:ext cx="4071650" cy="2133845"/>
          </a:xfrm>
        </p:spPr>
        <p:txBody>
          <a:bodyPr anchor="t">
            <a:normAutofit/>
          </a:bodyPr>
          <a:lstStyle/>
          <a:p>
            <a:r>
              <a:rPr lang="en-US"/>
              <a:t>Jack Grossi</a:t>
            </a:r>
          </a:p>
          <a:p>
            <a:r>
              <a:rPr lang="en-US"/>
              <a:t>Fall 2022</a:t>
            </a:r>
          </a:p>
          <a:p>
            <a:r>
              <a:rPr lang="en-US"/>
              <a:t>Data Visualization</a:t>
            </a:r>
            <a:endParaRPr lang="en-US" dirty="0"/>
          </a:p>
        </p:txBody>
      </p:sp>
      <p:sp>
        <p:nvSpPr>
          <p:cNvPr id="44" name="Right Triangle 43">
            <a:extLst>
              <a:ext uri="{FF2B5EF4-FFF2-40B4-BE49-F238E27FC236}">
                <a16:creationId xmlns:a16="http://schemas.microsoft.com/office/drawing/2014/main" id="{579B2BF2-EECE-4832-BA56-FAD5C5EAA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79641" y="979892"/>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48" name="Picture 3">
            <a:extLst>
              <a:ext uri="{FF2B5EF4-FFF2-40B4-BE49-F238E27FC236}">
                <a16:creationId xmlns:a16="http://schemas.microsoft.com/office/drawing/2014/main" id="{3BE82CBD-12A3-81D6-7640-B9EAB6B2CA48}"/>
              </a:ext>
            </a:extLst>
          </p:cNvPr>
          <p:cNvPicPr>
            <a:picLocks noChangeAspect="1"/>
          </p:cNvPicPr>
          <p:nvPr/>
        </p:nvPicPr>
        <p:blipFill rotWithShape="1">
          <a:blip r:embed="rId2"/>
          <a:srcRect t="29347" r="2" b="28501"/>
          <a:stretch/>
        </p:blipFill>
        <p:spPr>
          <a:xfrm>
            <a:off x="1" y="3271957"/>
            <a:ext cx="12198212" cy="3599364"/>
          </a:xfrm>
          <a:custGeom>
            <a:avLst/>
            <a:gdLst/>
            <a:ahLst/>
            <a:cxnLst/>
            <a:rect l="l" t="t" r="r" b="b"/>
            <a:pathLst>
              <a:path w="12178449" h="3424057">
                <a:moveTo>
                  <a:pt x="8778628" y="0"/>
                </a:moveTo>
                <a:lnTo>
                  <a:pt x="9096995" y="0"/>
                </a:lnTo>
                <a:lnTo>
                  <a:pt x="9540073" y="10341"/>
                </a:lnTo>
                <a:cubicBezTo>
                  <a:pt x="10154127" y="37036"/>
                  <a:pt x="10847400" y="104023"/>
                  <a:pt x="11653844" y="224215"/>
                </a:cubicBezTo>
                <a:lnTo>
                  <a:pt x="12178449" y="307575"/>
                </a:lnTo>
                <a:lnTo>
                  <a:pt x="12178449" y="3424056"/>
                </a:lnTo>
                <a:lnTo>
                  <a:pt x="0" y="3424057"/>
                </a:lnTo>
                <a:lnTo>
                  <a:pt x="0" y="1093185"/>
                </a:lnTo>
                <a:lnTo>
                  <a:pt x="851945" y="1080793"/>
                </a:lnTo>
                <a:cubicBezTo>
                  <a:pt x="4637202" y="967650"/>
                  <a:pt x="5848483" y="115490"/>
                  <a:pt x="8385751" y="7749"/>
                </a:cubicBezTo>
                <a:close/>
              </a:path>
            </a:pathLst>
          </a:custGeom>
        </p:spPr>
      </p:pic>
    </p:spTree>
    <p:extLst>
      <p:ext uri="{BB962C8B-B14F-4D97-AF65-F5344CB8AC3E}">
        <p14:creationId xmlns:p14="http://schemas.microsoft.com/office/powerpoint/2010/main" val="3744748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500"/>
                                  </p:stCondLst>
                                  <p:iterate>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7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1500"/>
                                  </p:stCondLst>
                                  <p:iterate>
                                    <p:tmPct val="10000"/>
                                  </p:iterate>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7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023C5-E6D6-1E04-FCDA-E09396750FE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BE711BA-9870-7A14-21C4-16D923A41861}"/>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9A09C983-CA8F-2404-9EC0-ECE3134CE42D}"/>
              </a:ext>
            </a:extLst>
          </p:cNvPr>
          <p:cNvPicPr>
            <a:picLocks noChangeAspect="1"/>
          </p:cNvPicPr>
          <p:nvPr/>
        </p:nvPicPr>
        <p:blipFill>
          <a:blip r:embed="rId2"/>
          <a:stretch>
            <a:fillRect/>
          </a:stretch>
        </p:blipFill>
        <p:spPr>
          <a:xfrm>
            <a:off x="0" y="171450"/>
            <a:ext cx="12192000" cy="6515100"/>
          </a:xfrm>
          <a:prstGeom prst="rect">
            <a:avLst/>
          </a:prstGeom>
        </p:spPr>
      </p:pic>
    </p:spTree>
    <p:extLst>
      <p:ext uri="{BB962C8B-B14F-4D97-AF65-F5344CB8AC3E}">
        <p14:creationId xmlns:p14="http://schemas.microsoft.com/office/powerpoint/2010/main" val="30704483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7D7C2-E62A-4680-A531-DBB6B28F6B7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059FF80-6611-C4B9-B10C-E2E48B28F627}"/>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053D26DA-DD2F-A0E8-3B61-1BF5DD3E2FAC}"/>
              </a:ext>
            </a:extLst>
          </p:cNvPr>
          <p:cNvPicPr>
            <a:picLocks noChangeAspect="1"/>
          </p:cNvPicPr>
          <p:nvPr/>
        </p:nvPicPr>
        <p:blipFill>
          <a:blip r:embed="rId2"/>
          <a:stretch>
            <a:fillRect/>
          </a:stretch>
        </p:blipFill>
        <p:spPr>
          <a:xfrm>
            <a:off x="0" y="174625"/>
            <a:ext cx="12192000" cy="6508750"/>
          </a:xfrm>
          <a:prstGeom prst="rect">
            <a:avLst/>
          </a:prstGeom>
        </p:spPr>
      </p:pic>
    </p:spTree>
    <p:extLst>
      <p:ext uri="{BB962C8B-B14F-4D97-AF65-F5344CB8AC3E}">
        <p14:creationId xmlns:p14="http://schemas.microsoft.com/office/powerpoint/2010/main" val="1080432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438E6-91DC-135F-73A9-5609731E64D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2583A64-B588-6864-2872-265637B04CB3}"/>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1D4C5C98-E05D-F269-7B82-206FA18E643B}"/>
              </a:ext>
            </a:extLst>
          </p:cNvPr>
          <p:cNvPicPr>
            <a:picLocks noChangeAspect="1"/>
          </p:cNvPicPr>
          <p:nvPr/>
        </p:nvPicPr>
        <p:blipFill>
          <a:blip r:embed="rId2"/>
          <a:stretch>
            <a:fillRect/>
          </a:stretch>
        </p:blipFill>
        <p:spPr>
          <a:xfrm>
            <a:off x="0" y="171450"/>
            <a:ext cx="12192000" cy="6515100"/>
          </a:xfrm>
          <a:prstGeom prst="rect">
            <a:avLst/>
          </a:prstGeom>
        </p:spPr>
      </p:pic>
    </p:spTree>
    <p:extLst>
      <p:ext uri="{BB962C8B-B14F-4D97-AF65-F5344CB8AC3E}">
        <p14:creationId xmlns:p14="http://schemas.microsoft.com/office/powerpoint/2010/main" val="27261209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4" name="Rectangle 13">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6" name="Group 15">
            <a:extLst>
              <a:ext uri="{FF2B5EF4-FFF2-40B4-BE49-F238E27FC236}">
                <a16:creationId xmlns:a16="http://schemas.microsoft.com/office/drawing/2014/main" id="{4D431671-5191-4947-8899-E90505A7042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7" name="Straight Connector 16">
              <a:extLst>
                <a:ext uri="{FF2B5EF4-FFF2-40B4-BE49-F238E27FC236}">
                  <a16:creationId xmlns:a16="http://schemas.microsoft.com/office/drawing/2014/main" id="{877D2E98-ED65-4121-9DA5-6DBB831D0F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A94A307-5B5D-4E42-95B3-064D5093ADE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CB3B32C-3BDA-4D41-9802-681B0599FD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5BDBFD6-7C61-4520-8203-BAB1986C15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4ABA4D7-9904-42C4-B0CD-B1CE2E0D37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B63F0D6-8747-4126-9359-B730EB21B7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91CD660-F5B2-49AC-9EFC-CE94B843B4D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4BEB7EB-8E7F-4A4B-8581-73CE2003F2F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04FB70E-6820-4456-872A-937F520606C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E3598DD6-9887-4CF7-BAFE-F96E0324EB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AA503E64-565F-465B-A25C-042C5706C5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140EE7B-5CA1-4DCB-8652-6E4D2147B0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F85077BE-700D-4C44-AA4D-7CF4E8FD71A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FB8B3FEB-D353-443D-A148-3915606516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1FF5FBB-3BD8-46EB-BDF9-081B29A444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C2E11FD-78A4-4F5C-A419-F0237DCAD27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F708EBE-3154-4FF4-8E8F-88A0762080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7A99B5C-EB03-4D56-8DFE-B006D7081B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2FCBAFF0-9FB4-4160-B9BE-CCBE1D8B8C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326953D7-154A-49A4-B2E1-D94D365EC4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36E3E12-5D96-48DB-8320-6294287740A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A059482-79BA-4E80-80A2-36FD8408DA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B4EF88B3-C210-433D-B20D-FE41B4D5F93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3665D3E-61E7-4EDF-A208-56449D765C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74CF3B0-C9C3-4683-94A3-DC0AE1E7451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BE90EF9-6DF5-47F4-A069-9F613C8142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844EBDE-5A9F-4E9F-8A55-57FB9E9797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6491FC45-82C4-40CD-8D0C-0A2F86E8A1E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71AD0FE3-6144-4171-943E-0E65D08E80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A7BA4499-5E6A-4998-A0F4-614E65552B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CAFE7A6F-A7F0-4406-809F-E23FCB201E3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85" name="Right Triangle 48">
            <a:extLst>
              <a:ext uri="{FF2B5EF4-FFF2-40B4-BE49-F238E27FC236}">
                <a16:creationId xmlns:a16="http://schemas.microsoft.com/office/drawing/2014/main" id="{BEAC0A80-07D3-49CB-87C3-BC34F219DF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79641" y="206405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1" name="Picture 10">
            <a:extLst>
              <a:ext uri="{FF2B5EF4-FFF2-40B4-BE49-F238E27FC236}">
                <a16:creationId xmlns:a16="http://schemas.microsoft.com/office/drawing/2014/main" id="{F86E84DF-71E4-8707-E264-43AC64C0448C}"/>
              </a:ext>
            </a:extLst>
          </p:cNvPr>
          <p:cNvPicPr>
            <a:picLocks noChangeAspect="1"/>
          </p:cNvPicPr>
          <p:nvPr/>
        </p:nvPicPr>
        <p:blipFill>
          <a:blip r:embed="rId2"/>
          <a:stretch>
            <a:fillRect/>
          </a:stretch>
        </p:blipFill>
        <p:spPr>
          <a:xfrm>
            <a:off x="2281563" y="0"/>
            <a:ext cx="7628874" cy="6858000"/>
          </a:xfrm>
          <a:prstGeom prst="rect">
            <a:avLst/>
          </a:prstGeom>
        </p:spPr>
      </p:pic>
    </p:spTree>
    <p:extLst>
      <p:ext uri="{BB962C8B-B14F-4D97-AF65-F5344CB8AC3E}">
        <p14:creationId xmlns:p14="http://schemas.microsoft.com/office/powerpoint/2010/main" val="23909534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D3CE6C-D382-51E7-ADF3-27187D5E6C21}"/>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C8C46453-6C45-34D7-BFC0-521B3217467E}"/>
              </a:ext>
            </a:extLst>
          </p:cNvPr>
          <p:cNvSpPr>
            <a:spLocks noGrp="1"/>
          </p:cNvSpPr>
          <p:nvPr>
            <p:ph idx="1"/>
          </p:nvPr>
        </p:nvSpPr>
        <p:spPr/>
        <p:txBody>
          <a:bodyPr/>
          <a:lstStyle/>
          <a:p>
            <a:pPr marL="0" lvl="0" indent="0" algn="l" rtl="0">
              <a:lnSpc>
                <a:spcPct val="90000"/>
              </a:lnSpc>
              <a:spcBef>
                <a:spcPts val="900"/>
              </a:spcBef>
              <a:spcAft>
                <a:spcPts val="0"/>
              </a:spcAft>
              <a:buClr>
                <a:schemeClr val="dk1"/>
              </a:buClr>
              <a:buSzPct val="61111"/>
              <a:buFont typeface="Arial"/>
              <a:buNone/>
            </a:pPr>
            <a:r>
              <a:rPr lang="en-US" sz="2000" dirty="0">
                <a:latin typeface="Times New Roman"/>
                <a:ea typeface="Times New Roman"/>
                <a:cs typeface="Times New Roman"/>
                <a:sym typeface="Times New Roman"/>
              </a:rPr>
              <a:t>2 of the 5 Countie</a:t>
            </a:r>
            <a:r>
              <a:rPr lang="en-US" dirty="0">
                <a:latin typeface="Times New Roman"/>
                <a:ea typeface="Times New Roman"/>
                <a:cs typeface="Times New Roman"/>
                <a:sym typeface="Times New Roman"/>
              </a:rPr>
              <a:t>s of NYC are among the top 10 safest to live based on our definition of danger. 3 are among the top 11.</a:t>
            </a:r>
          </a:p>
          <a:p>
            <a:pPr>
              <a:lnSpc>
                <a:spcPct val="90000"/>
              </a:lnSpc>
              <a:spcBef>
                <a:spcPts val="900"/>
              </a:spcBef>
              <a:buClr>
                <a:schemeClr val="dk1"/>
              </a:buClr>
              <a:buSzPct val="61111"/>
            </a:pPr>
            <a:r>
              <a:rPr lang="en-US" sz="2000" dirty="0">
                <a:latin typeface="Times New Roman"/>
                <a:ea typeface="Times New Roman"/>
                <a:cs typeface="Times New Roman"/>
                <a:sym typeface="Times New Roman"/>
              </a:rPr>
              <a:t>Richmond County</a:t>
            </a:r>
            <a:endParaRPr lang="en-US" dirty="0">
              <a:latin typeface="Times New Roman"/>
              <a:ea typeface="Times New Roman"/>
              <a:cs typeface="Times New Roman"/>
              <a:sym typeface="Times New Roman"/>
            </a:endParaRPr>
          </a:p>
          <a:p>
            <a:pPr>
              <a:lnSpc>
                <a:spcPct val="90000"/>
              </a:lnSpc>
              <a:spcBef>
                <a:spcPts val="900"/>
              </a:spcBef>
              <a:buClr>
                <a:schemeClr val="dk1"/>
              </a:buClr>
              <a:buSzPct val="61111"/>
            </a:pPr>
            <a:r>
              <a:rPr lang="en-US" sz="2000" dirty="0">
                <a:latin typeface="Times New Roman"/>
                <a:ea typeface="Times New Roman"/>
                <a:cs typeface="Times New Roman"/>
                <a:sym typeface="Times New Roman"/>
              </a:rPr>
              <a:t>Q</a:t>
            </a:r>
            <a:r>
              <a:rPr lang="en-US" dirty="0">
                <a:latin typeface="Times New Roman"/>
                <a:ea typeface="Times New Roman"/>
                <a:cs typeface="Times New Roman"/>
                <a:sym typeface="Times New Roman"/>
              </a:rPr>
              <a:t>ueens County</a:t>
            </a:r>
          </a:p>
          <a:p>
            <a:pPr>
              <a:lnSpc>
                <a:spcPct val="90000"/>
              </a:lnSpc>
              <a:spcBef>
                <a:spcPts val="900"/>
              </a:spcBef>
              <a:buClr>
                <a:schemeClr val="dk1"/>
              </a:buClr>
              <a:buSzPct val="61111"/>
            </a:pPr>
            <a:r>
              <a:rPr lang="en-US" sz="2000" dirty="0">
                <a:latin typeface="Times New Roman"/>
                <a:ea typeface="Times New Roman"/>
                <a:cs typeface="Times New Roman"/>
                <a:sym typeface="Times New Roman"/>
              </a:rPr>
              <a:t>New York County</a:t>
            </a:r>
          </a:p>
          <a:p>
            <a:pPr marL="0" indent="0">
              <a:lnSpc>
                <a:spcPct val="90000"/>
              </a:lnSpc>
              <a:spcBef>
                <a:spcPts val="900"/>
              </a:spcBef>
              <a:buClr>
                <a:schemeClr val="dk1"/>
              </a:buClr>
              <a:buSzPct val="61111"/>
              <a:buNone/>
            </a:pPr>
            <a:endParaRPr lang="en-US" sz="2000" dirty="0">
              <a:latin typeface="Times New Roman"/>
              <a:ea typeface="Times New Roman"/>
              <a:cs typeface="Times New Roman"/>
              <a:sym typeface="Times New Roman"/>
            </a:endParaRPr>
          </a:p>
          <a:p>
            <a:pPr marL="0" indent="0">
              <a:lnSpc>
                <a:spcPct val="90000"/>
              </a:lnSpc>
              <a:spcBef>
                <a:spcPts val="900"/>
              </a:spcBef>
              <a:buClr>
                <a:schemeClr val="dk1"/>
              </a:buClr>
              <a:buSzPct val="61111"/>
              <a:buNone/>
            </a:pPr>
            <a:r>
              <a:rPr lang="en-US" sz="2000" dirty="0">
                <a:latin typeface="Times New Roman"/>
                <a:ea typeface="Times New Roman"/>
                <a:cs typeface="Times New Roman"/>
                <a:sym typeface="Times New Roman"/>
              </a:rPr>
              <a:t>Additionally, when compared to other Large Central Metro areas, NYC is nowhere near the top counties of 2020.</a:t>
            </a:r>
          </a:p>
          <a:p>
            <a:endParaRPr lang="en-US" dirty="0"/>
          </a:p>
        </p:txBody>
      </p:sp>
    </p:spTree>
    <p:extLst>
      <p:ext uri="{BB962C8B-B14F-4D97-AF65-F5344CB8AC3E}">
        <p14:creationId xmlns:p14="http://schemas.microsoft.com/office/powerpoint/2010/main" val="263282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3A898-9726-A2E4-CAE8-B8D75F1C3B10}"/>
              </a:ext>
            </a:extLst>
          </p:cNvPr>
          <p:cNvSpPr>
            <a:spLocks noGrp="1"/>
          </p:cNvSpPr>
          <p:nvPr>
            <p:ph type="title"/>
          </p:nvPr>
        </p:nvSpPr>
        <p:spPr/>
        <p:txBody>
          <a:bodyPr/>
          <a:lstStyle/>
          <a:p>
            <a:r>
              <a:rPr lang="en-US" dirty="0"/>
              <a:t>Abstract</a:t>
            </a:r>
          </a:p>
        </p:txBody>
      </p:sp>
      <p:sp>
        <p:nvSpPr>
          <p:cNvPr id="3" name="Content Placeholder 2">
            <a:extLst>
              <a:ext uri="{FF2B5EF4-FFF2-40B4-BE49-F238E27FC236}">
                <a16:creationId xmlns:a16="http://schemas.microsoft.com/office/drawing/2014/main" id="{E3075F0B-A488-FB84-0ACA-0BFD1236BD39}"/>
              </a:ext>
            </a:extLst>
          </p:cNvPr>
          <p:cNvSpPr>
            <a:spLocks noGrp="1"/>
          </p:cNvSpPr>
          <p:nvPr>
            <p:ph idx="1"/>
          </p:nvPr>
        </p:nvSpPr>
        <p:spPr/>
        <p:txBody>
          <a:bodyPr/>
          <a:lstStyle/>
          <a:p>
            <a:pPr marL="0" indent="0">
              <a:buNone/>
            </a:pPr>
            <a:r>
              <a:rPr lang="en-US" sz="1800" dirty="0">
                <a:effectLst/>
                <a:latin typeface="Calibri" panose="020F0502020204030204" pitchFamily="34" charset="0"/>
                <a:ea typeface="Calibri" panose="020F0502020204030204" pitchFamily="34" charset="0"/>
                <a:cs typeface="Calibri" panose="020F0502020204030204" pitchFamily="34" charset="0"/>
              </a:rPr>
              <a:t>	A hot topic currently in the media is how dangerous New York has become in recent years. We’ve all heard it, “New York is as bad as it was in the 90’s” or any other decade. But how valid is this claim? This project aims to analyze crime rates in New York City and compare it to rural, suburban, and other urban areas in the United States to see how much better or worse New York City ranks among them. The data used for this project will be sourced from the CDC’s Underlying Causes of Death database (CDC Wonder). </a:t>
            </a:r>
          </a:p>
          <a:p>
            <a:pPr marL="0" indent="0">
              <a:buNone/>
            </a:pPr>
            <a:r>
              <a:rPr lang="en-US" sz="1800" dirty="0">
                <a:latin typeface="Calibri" panose="020F0502020204030204" pitchFamily="34" charset="0"/>
                <a:ea typeface="Calibri" panose="020F0502020204030204" pitchFamily="34" charset="0"/>
                <a:cs typeface="Calibri" panose="020F0502020204030204" pitchFamily="34" charset="0"/>
              </a:rPr>
              <a:t>	We will use visualization techniques to aid in defining “danger” for the purposes of this discussion. They will also provide us a means of seeing exactly how NYC compares to the rest of the country.</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p>
            <a:pPr marL="0" indent="0">
              <a:buNone/>
            </a:pPr>
            <a:endParaRPr lang="en-US" dirty="0"/>
          </a:p>
        </p:txBody>
      </p:sp>
    </p:spTree>
    <p:extLst>
      <p:ext uri="{BB962C8B-B14F-4D97-AF65-F5344CB8AC3E}">
        <p14:creationId xmlns:p14="http://schemas.microsoft.com/office/powerpoint/2010/main" val="31724877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F5BAA9-B60F-DE3E-D4A6-326375D36C5A}"/>
              </a:ext>
            </a:extLst>
          </p:cNvPr>
          <p:cNvSpPr>
            <a:spLocks noGrp="1"/>
          </p:cNvSpPr>
          <p:nvPr>
            <p:ph type="title"/>
          </p:nvPr>
        </p:nvSpPr>
        <p:spPr/>
        <p:txBody>
          <a:bodyPr/>
          <a:lstStyle/>
          <a:p>
            <a:r>
              <a:rPr lang="en-US" dirty="0"/>
              <a:t>Preprocessing</a:t>
            </a:r>
          </a:p>
        </p:txBody>
      </p:sp>
      <p:sp>
        <p:nvSpPr>
          <p:cNvPr id="5" name="Content Placeholder 4">
            <a:extLst>
              <a:ext uri="{FF2B5EF4-FFF2-40B4-BE49-F238E27FC236}">
                <a16:creationId xmlns:a16="http://schemas.microsoft.com/office/drawing/2014/main" id="{28352F13-1DB1-307B-00A5-B8E4A1ACFD15}"/>
              </a:ext>
            </a:extLst>
          </p:cNvPr>
          <p:cNvSpPr>
            <a:spLocks noGrp="1"/>
          </p:cNvSpPr>
          <p:nvPr>
            <p:ph idx="1"/>
          </p:nvPr>
        </p:nvSpPr>
        <p:spPr/>
        <p:txBody>
          <a:bodyPr/>
          <a:lstStyle/>
          <a:p>
            <a:endParaRPr lang="en-US" dirty="0"/>
          </a:p>
          <a:p>
            <a:endParaRPr lang="en-US" dirty="0"/>
          </a:p>
          <a:p>
            <a:r>
              <a:rPr lang="en-US" sz="2800" dirty="0"/>
              <a:t>CDC Wonder is queried to create relevant datasets</a:t>
            </a:r>
          </a:p>
          <a:p>
            <a:r>
              <a:rPr lang="en-US" sz="2800" dirty="0"/>
              <a:t>Address Tableau dropping leading zeros</a:t>
            </a:r>
          </a:p>
          <a:p>
            <a:pPr lvl="1"/>
            <a:r>
              <a:rPr lang="en-US" sz="2600" dirty="0"/>
              <a:t>Ex: 01001 -&gt; 1001</a:t>
            </a:r>
          </a:p>
          <a:p>
            <a:pPr lvl="1"/>
            <a:r>
              <a:rPr lang="en-US" sz="2800" dirty="0"/>
              <a:t>RIGHT("00000" + STR([County Code]),5)</a:t>
            </a:r>
          </a:p>
        </p:txBody>
      </p:sp>
    </p:spTree>
    <p:extLst>
      <p:ext uri="{BB962C8B-B14F-4D97-AF65-F5344CB8AC3E}">
        <p14:creationId xmlns:p14="http://schemas.microsoft.com/office/powerpoint/2010/main" val="26202360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7" name="Rectangle 106">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09" name="Group 108">
            <a:extLst>
              <a:ext uri="{FF2B5EF4-FFF2-40B4-BE49-F238E27FC236}">
                <a16:creationId xmlns:a16="http://schemas.microsoft.com/office/drawing/2014/main" id="{4D431671-5191-4947-8899-E90505A7042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10" name="Straight Connector 109">
              <a:extLst>
                <a:ext uri="{FF2B5EF4-FFF2-40B4-BE49-F238E27FC236}">
                  <a16:creationId xmlns:a16="http://schemas.microsoft.com/office/drawing/2014/main" id="{877D2E98-ED65-4121-9DA5-6DBB831D0F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DA94A307-5B5D-4E42-95B3-064D5093ADE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8CB3B32C-3BDA-4D41-9802-681B0599FD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35BDBFD6-7C61-4520-8203-BAB1986C15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D4ABA4D7-9904-42C4-B0CD-B1CE2E0D37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BB63F0D6-8747-4126-9359-B730EB21B7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D91CD660-F5B2-49AC-9EFC-CE94B843B4D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A4BEB7EB-8E7F-4A4B-8581-73CE2003F2F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B04FB70E-6820-4456-872A-937F520606C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E3598DD6-9887-4CF7-BAFE-F96E0324EB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AA503E64-565F-465B-A25C-042C5706C5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A140EE7B-5CA1-4DCB-8652-6E4D2147B0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F85077BE-700D-4C44-AA4D-7CF4E8FD71A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FB8B3FEB-D353-443D-A148-3915606516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91FF5FBB-3BD8-46EB-BDF9-081B29A444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DC2E11FD-78A4-4F5C-A419-F0237DCAD27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9F708EBE-3154-4FF4-8E8F-88A0762080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27A99B5C-EB03-4D56-8DFE-B006D7081B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2FCBAFF0-9FB4-4160-B9BE-CCBE1D8B8C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326953D7-154A-49A4-B2E1-D94D365EC4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836E3E12-5D96-48DB-8320-6294287740A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7A059482-79BA-4E80-80A2-36FD8408DA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B4EF88B3-C210-433D-B20D-FE41B4D5F93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53665D3E-61E7-4EDF-A208-56449D765C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874CF3B0-C9C3-4683-94A3-DC0AE1E7451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7BE90EF9-6DF5-47F4-A069-9F613C8142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F844EBDE-5A9F-4E9F-8A55-57FB9E9797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6491FC45-82C4-40CD-8D0C-0A2F86E8A1E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71AD0FE3-6144-4171-943E-0E65D08E80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A7BA4499-5E6A-4998-A0F4-614E65552B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CAFE7A6F-A7F0-4406-809F-E23FCB201E3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0E2B01F7-9192-5986-E75F-46D5A2CDC262}"/>
              </a:ext>
            </a:extLst>
          </p:cNvPr>
          <p:cNvSpPr>
            <a:spLocks noGrp="1"/>
          </p:cNvSpPr>
          <p:nvPr>
            <p:ph type="title"/>
          </p:nvPr>
        </p:nvSpPr>
        <p:spPr>
          <a:xfrm>
            <a:off x="691079" y="725951"/>
            <a:ext cx="4927425" cy="1938525"/>
          </a:xfrm>
        </p:spPr>
        <p:txBody>
          <a:bodyPr vert="horz" lIns="91440" tIns="45720" rIns="91440" bIns="45720" rtlCol="0">
            <a:normAutofit/>
          </a:bodyPr>
          <a:lstStyle/>
          <a:p>
            <a:r>
              <a:rPr lang="en-US" dirty="0"/>
              <a:t>About the data</a:t>
            </a:r>
          </a:p>
        </p:txBody>
      </p:sp>
      <p:sp>
        <p:nvSpPr>
          <p:cNvPr id="142" name="Right Triangle 141">
            <a:extLst>
              <a:ext uri="{FF2B5EF4-FFF2-40B4-BE49-F238E27FC236}">
                <a16:creationId xmlns:a16="http://schemas.microsoft.com/office/drawing/2014/main" id="{BEAC0A80-07D3-49CB-87C3-BC34F219DF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79641" y="206405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4" name="Content Placeholder 103">
            <a:extLst>
              <a:ext uri="{FF2B5EF4-FFF2-40B4-BE49-F238E27FC236}">
                <a16:creationId xmlns:a16="http://schemas.microsoft.com/office/drawing/2014/main" id="{57F3EAA6-C27D-AB07-A418-02CC9DAC1358}"/>
              </a:ext>
            </a:extLst>
          </p:cNvPr>
          <p:cNvSpPr>
            <a:spLocks noGrp="1"/>
          </p:cNvSpPr>
          <p:nvPr>
            <p:ph idx="1"/>
          </p:nvPr>
        </p:nvSpPr>
        <p:spPr>
          <a:xfrm>
            <a:off x="691079" y="2886116"/>
            <a:ext cx="4927425" cy="3245931"/>
          </a:xfrm>
        </p:spPr>
        <p:txBody>
          <a:bodyPr>
            <a:normAutofit/>
          </a:bodyPr>
          <a:lstStyle/>
          <a:p>
            <a:r>
              <a:rPr lang="en-US" dirty="0"/>
              <a:t>We have data for 1,710 counties in 2020 including Alaska and Hawaii</a:t>
            </a:r>
          </a:p>
          <a:p>
            <a:r>
              <a:rPr lang="en-US" dirty="0"/>
              <a:t>Data is grouped by county, urbanization level, and year</a:t>
            </a:r>
          </a:p>
          <a:p>
            <a:r>
              <a:rPr lang="en-US" dirty="0"/>
              <a:t>We have data for 2,454 counties for full range from 1999-2020</a:t>
            </a:r>
          </a:p>
          <a:p>
            <a:r>
              <a:rPr lang="en-US" dirty="0"/>
              <a:t>Counties with less than 10 data points are dropped</a:t>
            </a:r>
          </a:p>
        </p:txBody>
      </p:sp>
      <p:pic>
        <p:nvPicPr>
          <p:cNvPr id="5" name="Content Placeholder 4" descr="Map&#10;&#10;Description automatically generated">
            <a:extLst>
              <a:ext uri="{FF2B5EF4-FFF2-40B4-BE49-F238E27FC236}">
                <a16:creationId xmlns:a16="http://schemas.microsoft.com/office/drawing/2014/main" id="{466E3E27-73D7-6D90-D179-95DC7CD034F5}"/>
              </a:ext>
            </a:extLst>
          </p:cNvPr>
          <p:cNvPicPr>
            <a:picLocks noChangeAspect="1"/>
          </p:cNvPicPr>
          <p:nvPr/>
        </p:nvPicPr>
        <p:blipFill rotWithShape="1">
          <a:blip r:embed="rId2"/>
          <a:srcRect l="19010" r="31558" b="1"/>
          <a:stretch/>
        </p:blipFill>
        <p:spPr>
          <a:xfrm>
            <a:off x="6309311" y="1"/>
            <a:ext cx="5899302" cy="6862230"/>
          </a:xfrm>
          <a:custGeom>
            <a:avLst/>
            <a:gdLst/>
            <a:ahLst/>
            <a:cxnLst/>
            <a:rect l="l" t="t" r="r" b="b"/>
            <a:pathLst>
              <a:path w="5923149" h="6857997">
                <a:moveTo>
                  <a:pt x="320173" y="0"/>
                </a:moveTo>
                <a:lnTo>
                  <a:pt x="5923149" y="0"/>
                </a:lnTo>
                <a:lnTo>
                  <a:pt x="5923149" y="6857997"/>
                </a:lnTo>
                <a:lnTo>
                  <a:pt x="1111789" y="6857997"/>
                </a:lnTo>
                <a:lnTo>
                  <a:pt x="1106562" y="6546368"/>
                </a:lnTo>
                <a:cubicBezTo>
                  <a:pt x="1000021" y="3425651"/>
                  <a:pt x="-688878" y="3321843"/>
                  <a:pt x="320173" y="0"/>
                </a:cubicBezTo>
                <a:close/>
              </a:path>
            </a:pathLst>
          </a:custGeom>
        </p:spPr>
      </p:pic>
    </p:spTree>
    <p:extLst>
      <p:ext uri="{BB962C8B-B14F-4D97-AF65-F5344CB8AC3E}">
        <p14:creationId xmlns:p14="http://schemas.microsoft.com/office/powerpoint/2010/main" val="24973342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8463F-769F-959C-C352-28F853496A96}"/>
              </a:ext>
            </a:extLst>
          </p:cNvPr>
          <p:cNvSpPr>
            <a:spLocks noGrp="1"/>
          </p:cNvSpPr>
          <p:nvPr>
            <p:ph type="title"/>
          </p:nvPr>
        </p:nvSpPr>
        <p:spPr/>
        <p:txBody>
          <a:bodyPr/>
          <a:lstStyle/>
          <a:p>
            <a:r>
              <a:rPr lang="en-US" dirty="0"/>
              <a:t>Defining Urbanization</a:t>
            </a:r>
          </a:p>
        </p:txBody>
      </p:sp>
      <p:sp>
        <p:nvSpPr>
          <p:cNvPr id="3" name="Content Placeholder 2">
            <a:extLst>
              <a:ext uri="{FF2B5EF4-FFF2-40B4-BE49-F238E27FC236}">
                <a16:creationId xmlns:a16="http://schemas.microsoft.com/office/drawing/2014/main" id="{8794A095-5BB6-2B1A-9031-597B492B3A5A}"/>
              </a:ext>
            </a:extLst>
          </p:cNvPr>
          <p:cNvSpPr>
            <a:spLocks noGrp="1"/>
          </p:cNvSpPr>
          <p:nvPr>
            <p:ph idx="1"/>
          </p:nvPr>
        </p:nvSpPr>
        <p:spPr>
          <a:xfrm>
            <a:off x="567682" y="2285887"/>
            <a:ext cx="11056636" cy="3107523"/>
          </a:xfrm>
        </p:spPr>
        <p:txBody>
          <a:bodyPr>
            <a:normAutofit fontScale="85000" lnSpcReduction="10000"/>
          </a:bodyPr>
          <a:lstStyle/>
          <a:p>
            <a:r>
              <a:rPr lang="en-US" b="0" i="0" dirty="0">
                <a:solidFill>
                  <a:srgbClr val="000000"/>
                </a:solidFill>
                <a:effectLst/>
                <a:latin typeface="Verdana" panose="020B0604030504040204" pitchFamily="34" charset="0"/>
              </a:rPr>
              <a:t>The large central metro category contains counties in metropolitan statistical areas (MSAs) of one million or more population that have been identified by NCHS classification rules as central because they contain all or part of a principal city of the area. </a:t>
            </a:r>
          </a:p>
          <a:p>
            <a:r>
              <a:rPr lang="en-US" b="0" i="0" dirty="0">
                <a:solidFill>
                  <a:srgbClr val="000000"/>
                </a:solidFill>
                <a:effectLst/>
                <a:latin typeface="Verdana" panose="020B0604030504040204" pitchFamily="34" charset="0"/>
              </a:rPr>
              <a:t>The large fringe metro category contains the remaining counties (similar to suburbs) in MSAs of one million or more. </a:t>
            </a:r>
          </a:p>
          <a:p>
            <a:r>
              <a:rPr lang="en-US" b="0" i="0" dirty="0">
                <a:solidFill>
                  <a:srgbClr val="000000"/>
                </a:solidFill>
                <a:effectLst/>
                <a:latin typeface="Verdana" panose="020B0604030504040204" pitchFamily="34" charset="0"/>
              </a:rPr>
              <a:t>Counties in MSAs of 250,000 to 999,999 population are assigned to the medium metro category and counties in MSAs with populations under 250,000 are assigned to the small metro category. </a:t>
            </a:r>
          </a:p>
          <a:p>
            <a:r>
              <a:rPr lang="en-US" b="0" i="0" dirty="0">
                <a:solidFill>
                  <a:srgbClr val="000000"/>
                </a:solidFill>
                <a:effectLst/>
                <a:latin typeface="Verdana" panose="020B0604030504040204" pitchFamily="34" charset="0"/>
              </a:rPr>
              <a:t>Nonmetropolitan counties that are designated by the Office of Management and Budget as belonging to a micropolitan statistical area are assigned to the micropolitan category and the remaining nonmetropolitan counties are assigned to the noncore category. </a:t>
            </a:r>
          </a:p>
          <a:p>
            <a:endParaRPr lang="en-US" dirty="0"/>
          </a:p>
        </p:txBody>
      </p:sp>
      <p:graphicFrame>
        <p:nvGraphicFramePr>
          <p:cNvPr id="4" name="Diagram 3">
            <a:extLst>
              <a:ext uri="{FF2B5EF4-FFF2-40B4-BE49-F238E27FC236}">
                <a16:creationId xmlns:a16="http://schemas.microsoft.com/office/drawing/2014/main" id="{34E21734-72CA-0008-8813-9E0C4BECB3C5}"/>
              </a:ext>
            </a:extLst>
          </p:cNvPr>
          <p:cNvGraphicFramePr/>
          <p:nvPr>
            <p:extLst>
              <p:ext uri="{D42A27DB-BD31-4B8C-83A1-F6EECF244321}">
                <p14:modId xmlns:p14="http://schemas.microsoft.com/office/powerpoint/2010/main" val="3326840694"/>
              </p:ext>
            </p:extLst>
          </p:nvPr>
        </p:nvGraphicFramePr>
        <p:xfrm>
          <a:off x="1309607" y="6132049"/>
          <a:ext cx="9354088" cy="72595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Diagram 4">
            <a:extLst>
              <a:ext uri="{FF2B5EF4-FFF2-40B4-BE49-F238E27FC236}">
                <a16:creationId xmlns:a16="http://schemas.microsoft.com/office/drawing/2014/main" id="{F8B4D74F-96DE-B44B-69B4-E4A222B20F9F}"/>
              </a:ext>
            </a:extLst>
          </p:cNvPr>
          <p:cNvGraphicFramePr/>
          <p:nvPr>
            <p:extLst>
              <p:ext uri="{D42A27DB-BD31-4B8C-83A1-F6EECF244321}">
                <p14:modId xmlns:p14="http://schemas.microsoft.com/office/powerpoint/2010/main" val="4056014928"/>
              </p:ext>
            </p:extLst>
          </p:nvPr>
        </p:nvGraphicFramePr>
        <p:xfrm>
          <a:off x="2032000" y="3053396"/>
          <a:ext cx="8128000" cy="541866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29658075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5BED274-5EB4-4EF4-B353-E55BD50265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1" name="Straight Connector 10">
              <a:extLst>
                <a:ext uri="{FF2B5EF4-FFF2-40B4-BE49-F238E27FC236}">
                  <a16:creationId xmlns:a16="http://schemas.microsoft.com/office/drawing/2014/main" id="{E0418BE5-560E-4E49-B12D-B555511FED7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49D1162-73B9-420F-BCBE-95039D00CD2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2BA76FE-316A-48E2-A03B-4E05691C434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E678FBC-A6AD-4422-BA24-A4172F8862C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D3C5C3E-2D08-43F0-AFAC-E15360CA7D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E0BEAC62-AF92-4A65-9790-6F6E0C6C5A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C77D7C5-E76E-4E82-BFC4-9A75D2C8089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66E0152-96B9-4067-80D3-D9BDE6D7EC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918AFCC-B9DA-4092-8FBA-2CFEDB0388E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1EC7D33-C87E-4812-A722-53C5D99272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5F239E3-501A-4C3C-9BE4-6BFA0D3126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B62BF3B-95BB-4188-AAE5-015A0EF3D18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14E5F0F-0124-40D0-A0BF-AE307A0E15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BADC3B1-26C7-4CF1-B29D-4D0DEA3E26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0A7DF6E-1132-4A80-9B18-593B1ACD778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EF19589-10D8-4A8F-A0B1-F7CE380E30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28E6BB32-C4F8-4914-88D3-7DC5E79D0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8F046EE-9DBA-4924-A19C-ED8741F5F81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AABBC44-ABA8-4913-824E-64D34472464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4272B22-1C39-47A0-8551-73666AFBEE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8CDFF66-464C-4ABF-BB01-00500A3B75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079FC88-BD3B-4C04-9B90-0FC93C1792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1FCAED8-8687-4141-A7C3-0D88ACEDFEC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65038E6-7B32-460F-B804-D6C105FF44C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C5DAE85-AD17-454B-AB64-CEFF52FDAB9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C603643-2066-4967-AE4B-9DA143843B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37E9533-9B07-43E3-B939-7BADC01FEE8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EDCCAAEE-AB2E-4534-893A-3DB109499FB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8BD39A2-970F-4714-AAA6-67EE99A0EAA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CF4A1387-348B-4E46-9B65-FDF76ED0EF2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BF5DAF27-A54D-442A-93E4-BA7F04EAE37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useBgFill="1">
        <p:nvSpPr>
          <p:cNvPr id="43" name="Rectangle 42">
            <a:extLst>
              <a:ext uri="{FF2B5EF4-FFF2-40B4-BE49-F238E27FC236}">
                <a16:creationId xmlns:a16="http://schemas.microsoft.com/office/drawing/2014/main" id="{13B6DAC6-0186-4D62-AD69-90B9C0411E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119" name="Content Placeholder 118">
            <a:extLst>
              <a:ext uri="{FF2B5EF4-FFF2-40B4-BE49-F238E27FC236}">
                <a16:creationId xmlns:a16="http://schemas.microsoft.com/office/drawing/2014/main" id="{6551F291-A44F-2D3D-0788-399710468C46}"/>
              </a:ext>
            </a:extLst>
          </p:cNvPr>
          <p:cNvPicPr>
            <a:picLocks noGrp="1" noChangeAspect="1"/>
          </p:cNvPicPr>
          <p:nvPr>
            <p:ph idx="1"/>
          </p:nvPr>
        </p:nvPicPr>
        <p:blipFill>
          <a:blip r:embed="rId2"/>
          <a:stretch>
            <a:fillRect/>
          </a:stretch>
        </p:blipFill>
        <p:spPr>
          <a:xfrm>
            <a:off x="42896" y="102714"/>
            <a:ext cx="12172339" cy="6669428"/>
          </a:xfrm>
        </p:spPr>
      </p:pic>
    </p:spTree>
    <p:extLst>
      <p:ext uri="{BB962C8B-B14F-4D97-AF65-F5344CB8AC3E}">
        <p14:creationId xmlns:p14="http://schemas.microsoft.com/office/powerpoint/2010/main" val="28198972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5BED274-5EB4-4EF4-B353-E55BD50265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1" name="Straight Connector 10">
              <a:extLst>
                <a:ext uri="{FF2B5EF4-FFF2-40B4-BE49-F238E27FC236}">
                  <a16:creationId xmlns:a16="http://schemas.microsoft.com/office/drawing/2014/main" id="{E0418BE5-560E-4E49-B12D-B555511FED7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49D1162-73B9-420F-BCBE-95039D00CD2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2BA76FE-316A-48E2-A03B-4E05691C434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E678FBC-A6AD-4422-BA24-A4172F8862C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D3C5C3E-2D08-43F0-AFAC-E15360CA7D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E0BEAC62-AF92-4A65-9790-6F6E0C6C5A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C77D7C5-E76E-4E82-BFC4-9A75D2C8089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66E0152-96B9-4067-80D3-D9BDE6D7EC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918AFCC-B9DA-4092-8FBA-2CFEDB0388E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1EC7D33-C87E-4812-A722-53C5D99272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5F239E3-501A-4C3C-9BE4-6BFA0D3126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B62BF3B-95BB-4188-AAE5-015A0EF3D18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14E5F0F-0124-40D0-A0BF-AE307A0E15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BADC3B1-26C7-4CF1-B29D-4D0DEA3E26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0A7DF6E-1132-4A80-9B18-593B1ACD778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EF19589-10D8-4A8F-A0B1-F7CE380E30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28E6BB32-C4F8-4914-88D3-7DC5E79D0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8F046EE-9DBA-4924-A19C-ED8741F5F81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AABBC44-ABA8-4913-824E-64D34472464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4272B22-1C39-47A0-8551-73666AFBEE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8CDFF66-464C-4ABF-BB01-00500A3B75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079FC88-BD3B-4C04-9B90-0FC93C1792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1FCAED8-8687-4141-A7C3-0D88ACEDFEC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65038E6-7B32-460F-B804-D6C105FF44C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C5DAE85-AD17-454B-AB64-CEFF52FDAB9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C603643-2066-4967-AE4B-9DA143843B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37E9533-9B07-43E3-B939-7BADC01FEE8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EDCCAAEE-AB2E-4534-893A-3DB109499FB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8BD39A2-970F-4714-AAA6-67EE99A0EAA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CF4A1387-348B-4E46-9B65-FDF76ED0EF2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BF5DAF27-A54D-442A-93E4-BA7F04EAE37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useBgFill="1">
        <p:nvSpPr>
          <p:cNvPr id="43" name="Rectangle 42">
            <a:extLst>
              <a:ext uri="{FF2B5EF4-FFF2-40B4-BE49-F238E27FC236}">
                <a16:creationId xmlns:a16="http://schemas.microsoft.com/office/drawing/2014/main" id="{13B6DAC6-0186-4D62-AD69-90B9C0411E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80" name="Group 44">
            <a:extLst>
              <a:ext uri="{FF2B5EF4-FFF2-40B4-BE49-F238E27FC236}">
                <a16:creationId xmlns:a16="http://schemas.microsoft.com/office/drawing/2014/main" id="{CFB7A4C9-92CD-44D3-A28C-FA35567A972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46" name="Straight Connector 45">
              <a:extLst>
                <a:ext uri="{FF2B5EF4-FFF2-40B4-BE49-F238E27FC236}">
                  <a16:creationId xmlns:a16="http://schemas.microsoft.com/office/drawing/2014/main" id="{96A0B86B-E5EF-4C51-B73A-A72785A885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B28325C5-8310-4D23-B08F-74CD90E1345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64BE24A6-CB18-43D8-A955-7A58E56A6DE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90E549F-E66C-4639-8216-4DB579766B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E32D53E2-5427-44D7-90B2-B51D613980D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EF7F2D63-B189-47CB-BCBA-06F99730A57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6D23A140-3CAD-4933-988D-8A11B94F3D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9410EC65-0AB7-4EB5-9FD1-9781DDEC52F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9AB4B2E0-F6F4-4605-8A70-1EC201401F5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70CBBB60-6409-4C10-A9AD-DFE815933D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74A1C4D2-346C-4562-9B1C-0DF21AA31F3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9FC6324E-B1C3-40D9-9D58-1A1671A53A1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F31307B7-2B8E-42C8-8DC0-B24B63021E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BDAD637B-3870-4191-9D4A-4FBA8707E92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211E9181-21F5-407D-B7B8-764C9137D2C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48262C9F-5298-4F8D-8FC8-28A2E8371C0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C8A1B5C-3C6B-45F6-AC1C-82A3E934D6D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86AF6588-0730-4D45-AF19-1655AFFD9AD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94862BC1-DD1E-4786-BD5C-270D7DCFA6C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748CD048-7F9C-418A-9F39-9C140BF375B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9E062D0-55D1-418A-9BDB-308FD770BB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21794E89-09BF-4BFA-8CB0-E669836577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949DB15-C4FA-4634-B6DD-6C9EF142445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5C1CA597-C684-4685-831F-816D17D734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DF626A90-4A74-41FA-A4D2-30E16164F10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A97012B9-C53C-47B9-809C-EC0E7983973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BADA3DCC-1755-48A1-8AE0-9EDE3228235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CC6A4BA0-7434-42B8-B04D-AC831B85F8E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1F3FA5CC-6091-4DB0-9B9A-81F9572FD2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6A4CE318-4D10-46AE-B51B-22B2B0CC174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59119ED3-C89C-4B2F-B7A4-F3B45A6EC06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pic>
        <p:nvPicPr>
          <p:cNvPr id="5" name="Content Placeholder 4">
            <a:extLst>
              <a:ext uri="{FF2B5EF4-FFF2-40B4-BE49-F238E27FC236}">
                <a16:creationId xmlns:a16="http://schemas.microsoft.com/office/drawing/2014/main" id="{828C755D-DC71-461A-E7BE-54571F8DB819}"/>
              </a:ext>
            </a:extLst>
          </p:cNvPr>
          <p:cNvPicPr>
            <a:picLocks noGrp="1" noChangeAspect="1"/>
          </p:cNvPicPr>
          <p:nvPr>
            <p:ph idx="1"/>
          </p:nvPr>
        </p:nvPicPr>
        <p:blipFill rotWithShape="1">
          <a:blip r:embed="rId2"/>
          <a:srcRect l="469" r="1" b="1"/>
          <a:stretch/>
        </p:blipFill>
        <p:spPr>
          <a:xfrm>
            <a:off x="192527" y="168612"/>
            <a:ext cx="11797565" cy="6519221"/>
          </a:xfrm>
          <a:prstGeom prst="rect">
            <a:avLst/>
          </a:prstGeom>
        </p:spPr>
      </p:pic>
    </p:spTree>
    <p:extLst>
      <p:ext uri="{BB962C8B-B14F-4D97-AF65-F5344CB8AC3E}">
        <p14:creationId xmlns:p14="http://schemas.microsoft.com/office/powerpoint/2010/main" val="10246444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33DEF-2931-2BE2-7695-1C8B9F099C76}"/>
              </a:ext>
            </a:extLst>
          </p:cNvPr>
          <p:cNvSpPr>
            <a:spLocks noGrp="1"/>
          </p:cNvSpPr>
          <p:nvPr>
            <p:ph type="title"/>
          </p:nvPr>
        </p:nvSpPr>
        <p:spPr/>
        <p:txBody>
          <a:bodyPr/>
          <a:lstStyle/>
          <a:p>
            <a:r>
              <a:rPr lang="en-US" dirty="0"/>
              <a:t>How to define “Danger”</a:t>
            </a:r>
          </a:p>
        </p:txBody>
      </p:sp>
      <p:sp>
        <p:nvSpPr>
          <p:cNvPr id="3" name="Content Placeholder 2">
            <a:extLst>
              <a:ext uri="{FF2B5EF4-FFF2-40B4-BE49-F238E27FC236}">
                <a16:creationId xmlns:a16="http://schemas.microsoft.com/office/drawing/2014/main" id="{3AD737B8-B01D-6892-26B8-E5B42CBD18DE}"/>
              </a:ext>
            </a:extLst>
          </p:cNvPr>
          <p:cNvSpPr>
            <a:spLocks noGrp="1"/>
          </p:cNvSpPr>
          <p:nvPr>
            <p:ph idx="1"/>
          </p:nvPr>
        </p:nvSpPr>
        <p:spPr/>
        <p:txBody>
          <a:bodyPr/>
          <a:lstStyle/>
          <a:p>
            <a:r>
              <a:rPr lang="en-US" dirty="0"/>
              <a:t>Categories like Assault, Traffic Accidents, Legal Intervention, </a:t>
            </a:r>
            <a:r>
              <a:rPr lang="en-US" dirty="0" err="1"/>
              <a:t>etc</a:t>
            </a:r>
            <a:r>
              <a:rPr lang="en-US" dirty="0"/>
              <a:t> are kept in</a:t>
            </a:r>
          </a:p>
          <a:p>
            <a:r>
              <a:rPr lang="en-US" dirty="0"/>
              <a:t>Categories Removed:</a:t>
            </a:r>
          </a:p>
          <a:p>
            <a:pPr lvl="1"/>
            <a:r>
              <a:rPr lang="en-US" dirty="0"/>
              <a:t>Accidental Poisoning by Noxious Substance</a:t>
            </a:r>
          </a:p>
          <a:p>
            <a:pPr lvl="1"/>
            <a:r>
              <a:rPr lang="en-US" dirty="0"/>
              <a:t>Falls</a:t>
            </a:r>
          </a:p>
          <a:p>
            <a:pPr lvl="1"/>
            <a:r>
              <a:rPr lang="en-US" dirty="0"/>
              <a:t>Intentional Self-Harm</a:t>
            </a:r>
          </a:p>
          <a:p>
            <a:pPr lvl="1"/>
            <a:r>
              <a:rPr lang="en-US" dirty="0"/>
              <a:t>Complications of medical and surgical care</a:t>
            </a:r>
          </a:p>
          <a:p>
            <a:pPr lvl="1"/>
            <a:r>
              <a:rPr lang="en-US" dirty="0"/>
              <a:t>Sequelae of external causes of morbidity and mortality</a:t>
            </a:r>
          </a:p>
        </p:txBody>
      </p:sp>
    </p:spTree>
    <p:extLst>
      <p:ext uri="{BB962C8B-B14F-4D97-AF65-F5344CB8AC3E}">
        <p14:creationId xmlns:p14="http://schemas.microsoft.com/office/powerpoint/2010/main" val="19485479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5BED274-5EB4-4EF4-B353-E55BD50265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1" name="Straight Connector 10">
              <a:extLst>
                <a:ext uri="{FF2B5EF4-FFF2-40B4-BE49-F238E27FC236}">
                  <a16:creationId xmlns:a16="http://schemas.microsoft.com/office/drawing/2014/main" id="{E0418BE5-560E-4E49-B12D-B555511FED7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49D1162-73B9-420F-BCBE-95039D00CD2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2BA76FE-316A-48E2-A03B-4E05691C434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E678FBC-A6AD-4422-BA24-A4172F8862C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D3C5C3E-2D08-43F0-AFAC-E15360CA7D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E0BEAC62-AF92-4A65-9790-6F6E0C6C5A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C77D7C5-E76E-4E82-BFC4-9A75D2C8089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66E0152-96B9-4067-80D3-D9BDE6D7EC9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918AFCC-B9DA-4092-8FBA-2CFEDB0388E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1EC7D33-C87E-4812-A722-53C5D99272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5F239E3-501A-4C3C-9BE4-6BFA0D3126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B62BF3B-95BB-4188-AAE5-015A0EF3D18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14E5F0F-0124-40D0-A0BF-AE307A0E15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BADC3B1-26C7-4CF1-B29D-4D0DEA3E26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0A7DF6E-1132-4A80-9B18-593B1ACD778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EF19589-10D8-4A8F-A0B1-F7CE380E30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28E6BB32-C4F8-4914-88D3-7DC5E79D0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8F046EE-9DBA-4924-A19C-ED8741F5F81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AABBC44-ABA8-4913-824E-64D34472464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4272B22-1C39-47A0-8551-73666AFBEE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8CDFF66-464C-4ABF-BB01-00500A3B75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079FC88-BD3B-4C04-9B90-0FC93C1792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1FCAED8-8687-4141-A7C3-0D88ACEDFEC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65038E6-7B32-460F-B804-D6C105FF44C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C5DAE85-AD17-454B-AB64-CEFF52FDAB9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C603643-2066-4967-AE4B-9DA143843B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37E9533-9B07-43E3-B939-7BADC01FEE8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EDCCAAEE-AB2E-4534-893A-3DB109499FB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8BD39A2-970F-4714-AAA6-67EE99A0EAA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CF4A1387-348B-4E46-9B65-FDF76ED0EF2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BF5DAF27-A54D-442A-93E4-BA7F04EAE37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useBgFill="1">
        <p:nvSpPr>
          <p:cNvPr id="43" name="Rectangle 42">
            <a:extLst>
              <a:ext uri="{FF2B5EF4-FFF2-40B4-BE49-F238E27FC236}">
                <a16:creationId xmlns:a16="http://schemas.microsoft.com/office/drawing/2014/main" id="{13B6DAC6-0186-4D62-AD69-90B9C0411E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45" name="Group 44">
            <a:extLst>
              <a:ext uri="{FF2B5EF4-FFF2-40B4-BE49-F238E27FC236}">
                <a16:creationId xmlns:a16="http://schemas.microsoft.com/office/drawing/2014/main" id="{CFB7A4C9-92CD-44D3-A28C-FA35567A972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46" name="Straight Connector 45">
              <a:extLst>
                <a:ext uri="{FF2B5EF4-FFF2-40B4-BE49-F238E27FC236}">
                  <a16:creationId xmlns:a16="http://schemas.microsoft.com/office/drawing/2014/main" id="{96A0B86B-E5EF-4C51-B73A-A72785A885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B28325C5-8310-4D23-B08F-74CD90E1345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64BE24A6-CB18-43D8-A955-7A58E56A6DE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90E549F-E66C-4639-8216-4DB579766B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E32D53E2-5427-44D7-90B2-B51D613980D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EF7F2D63-B189-47CB-BCBA-06F99730A57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6D23A140-3CAD-4933-988D-8A11B94F3D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9410EC65-0AB7-4EB5-9FD1-9781DDEC52F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9AB4B2E0-F6F4-4605-8A70-1EC201401F5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70CBBB60-6409-4C10-A9AD-DFE815933D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74A1C4D2-346C-4562-9B1C-0DF21AA31F3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9FC6324E-B1C3-40D9-9D58-1A1671A53A1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F31307B7-2B8E-42C8-8DC0-B24B63021E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BDAD637B-3870-4191-9D4A-4FBA8707E92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211E9181-21F5-407D-B7B8-764C9137D2C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48262C9F-5298-4F8D-8FC8-28A2E8371C0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C8A1B5C-3C6B-45F6-AC1C-82A3E934D6D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86AF6588-0730-4D45-AF19-1655AFFD9AD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94862BC1-DD1E-4786-BD5C-270D7DCFA6C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748CD048-7F9C-418A-9F39-9C140BF375B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9E062D0-55D1-418A-9BDB-308FD770BB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21794E89-09BF-4BFA-8CB0-E669836577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949DB15-C4FA-4634-B6DD-6C9EF142445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5C1CA597-C684-4685-831F-816D17D734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DF626A90-4A74-41FA-A4D2-30E16164F10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A97012B9-C53C-47B9-809C-EC0E7983973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BADA3DCC-1755-48A1-8AE0-9EDE3228235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CC6A4BA0-7434-42B8-B04D-AC831B85F8E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1F3FA5CC-6091-4DB0-9B9A-81F9572FD2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6A4CE318-4D10-46AE-B51B-22B2B0CC174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59119ED3-C89C-4B2F-B7A4-F3B45A6EC06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pic>
        <p:nvPicPr>
          <p:cNvPr id="5" name="Content Placeholder 4" descr="Chart, line chart&#10;&#10;Description automatically generated">
            <a:extLst>
              <a:ext uri="{FF2B5EF4-FFF2-40B4-BE49-F238E27FC236}">
                <a16:creationId xmlns:a16="http://schemas.microsoft.com/office/drawing/2014/main" id="{AE253406-7D76-0EDF-7EAD-F282763B4952}"/>
              </a:ext>
            </a:extLst>
          </p:cNvPr>
          <p:cNvPicPr>
            <a:picLocks noGrp="1" noChangeAspect="1"/>
          </p:cNvPicPr>
          <p:nvPr>
            <p:ph idx="1"/>
          </p:nvPr>
        </p:nvPicPr>
        <p:blipFill rotWithShape="1">
          <a:blip r:embed="rId2"/>
          <a:srcRect l="469" r="1" b="1"/>
          <a:stretch/>
        </p:blipFill>
        <p:spPr>
          <a:xfrm>
            <a:off x="192527" y="168612"/>
            <a:ext cx="11797565" cy="6519221"/>
          </a:xfrm>
          <a:prstGeom prst="rect">
            <a:avLst/>
          </a:prstGeom>
        </p:spPr>
      </p:pic>
    </p:spTree>
    <p:extLst>
      <p:ext uri="{BB962C8B-B14F-4D97-AF65-F5344CB8AC3E}">
        <p14:creationId xmlns:p14="http://schemas.microsoft.com/office/powerpoint/2010/main" val="1051929946"/>
      </p:ext>
    </p:extLst>
  </p:cSld>
  <p:clrMapOvr>
    <a:masterClrMapping/>
  </p:clrMapOvr>
</p:sld>
</file>

<file path=ppt/theme/theme1.xml><?xml version="1.0" encoding="utf-8"?>
<a:theme xmlns:a="http://schemas.openxmlformats.org/drawingml/2006/main" name="CosineVTI">
  <a:themeElements>
    <a:clrScheme name="AnalogousFromLightSeedRightStep">
      <a:dk1>
        <a:srgbClr val="000000"/>
      </a:dk1>
      <a:lt1>
        <a:srgbClr val="FFFFFF"/>
      </a:lt1>
      <a:dk2>
        <a:srgbClr val="23393E"/>
      </a:dk2>
      <a:lt2>
        <a:srgbClr val="E8E2E6"/>
      </a:lt2>
      <a:accent1>
        <a:srgbClr val="2FB75D"/>
      </a:accent1>
      <a:accent2>
        <a:srgbClr val="34B394"/>
      </a:accent2>
      <a:accent3>
        <a:srgbClr val="28AECA"/>
      </a:accent3>
      <a:accent4>
        <a:srgbClr val="4E8EEB"/>
      </a:accent4>
      <a:accent5>
        <a:srgbClr val="6F6EEE"/>
      </a:accent5>
      <a:accent6>
        <a:srgbClr val="904EEB"/>
      </a:accent6>
      <a:hlink>
        <a:srgbClr val="AE6997"/>
      </a:hlink>
      <a:folHlink>
        <a:srgbClr val="7F7F7F"/>
      </a:folHlink>
    </a:clrScheme>
    <a:fontScheme name="Custom 50">
      <a:majorFont>
        <a:latin typeface="Grandview"/>
        <a:ea typeface=""/>
        <a:cs typeface=""/>
      </a:majorFont>
      <a:minorFont>
        <a:latin typeface="Grandview"/>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sineVTI" id="{4F4449D5-5E9D-4D83-9E2A-939F9CF20276}" vid="{03166EA1-370F-4321-A61E-8851365B4312}"/>
    </a:ext>
  </a:extLst>
</a:theme>
</file>

<file path=docProps/app.xml><?xml version="1.0" encoding="utf-8"?>
<Properties xmlns="http://schemas.openxmlformats.org/officeDocument/2006/extended-properties" xmlns:vt="http://schemas.openxmlformats.org/officeDocument/2006/docPropsVTypes">
  <TotalTime>50</TotalTime>
  <Words>505</Words>
  <Application>Microsoft Office PowerPoint</Application>
  <PresentationFormat>Widescreen</PresentationFormat>
  <Paragraphs>47</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Grandview</vt:lpstr>
      <vt:lpstr>Times New Roman</vt:lpstr>
      <vt:lpstr>Verdana</vt:lpstr>
      <vt:lpstr>Wingdings</vt:lpstr>
      <vt:lpstr>CosineVTI</vt:lpstr>
      <vt:lpstr>How Dangerous is NYC Compared to the Rest of the Country</vt:lpstr>
      <vt:lpstr>Abstract</vt:lpstr>
      <vt:lpstr>Preprocessing</vt:lpstr>
      <vt:lpstr>About the data</vt:lpstr>
      <vt:lpstr>Defining Urbanization</vt:lpstr>
      <vt:lpstr>PowerPoint Presentation</vt:lpstr>
      <vt:lpstr>PowerPoint Presentation</vt:lpstr>
      <vt:lpstr>How to define “Danger”</vt:lpstr>
      <vt:lpstr>PowerPoint Presentation</vt:lpstr>
      <vt:lpstr>PowerPoint Presentation</vt:lpstr>
      <vt:lpstr>PowerPoint Presentation</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Dangerous is NYC Compared to the Rest of the Country</dc:title>
  <dc:creator>John J Grossi</dc:creator>
  <cp:lastModifiedBy>John J Grossi</cp:lastModifiedBy>
  <cp:revision>2</cp:revision>
  <dcterms:created xsi:type="dcterms:W3CDTF">2022-12-12T18:00:43Z</dcterms:created>
  <dcterms:modified xsi:type="dcterms:W3CDTF">2022-12-12T18:51:42Z</dcterms:modified>
</cp:coreProperties>
</file>

<file path=docProps/thumbnail.jpeg>
</file>